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147375014" r:id="rId2"/>
    <p:sldId id="4101" r:id="rId3"/>
    <p:sldId id="2147375016" r:id="rId4"/>
    <p:sldId id="1957" r:id="rId5"/>
    <p:sldId id="2147375026" r:id="rId6"/>
    <p:sldId id="784" r:id="rId7"/>
    <p:sldId id="2147375027" r:id="rId8"/>
    <p:sldId id="2147375015" r:id="rId9"/>
    <p:sldId id="4093" r:id="rId10"/>
  </p:sldIdLst>
  <p:sldSz cx="9144000" cy="5143500" type="screen16x9"/>
  <p:notesSz cx="6858000" cy="9144000"/>
  <p:custDataLst>
    <p:tags r:id="rId12"/>
  </p:custDataLst>
  <p:defaultTextStyle>
    <a:defPPr>
      <a:defRPr lang="en-US"/>
    </a:defPPr>
    <a:lvl1pPr marL="0" algn="l" defTabSz="17144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46" algn="l" defTabSz="17144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891" algn="l" defTabSz="17144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337" algn="l" defTabSz="17144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783" algn="l" defTabSz="17144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229" algn="l" defTabSz="17144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674" algn="l" defTabSz="17144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200120" algn="l" defTabSz="17144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566" algn="l" defTabSz="17144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1662"/>
    <a:srgbClr val="D9D9D9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C62E9B-4083-4DB2-B898-8FC965B3115F}" v="611" dt="2024-08-08T14:51:11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283" autoAdjust="0"/>
  </p:normalViewPr>
  <p:slideViewPr>
    <p:cSldViewPr snapToGrid="0">
      <p:cViewPr varScale="1">
        <p:scale>
          <a:sx n="144" d="100"/>
          <a:sy n="144" d="100"/>
        </p:scale>
        <p:origin x="10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akhi Shah" userId="f7bfe603-ec3c-4cce-9bdd-ae65f63ab19a" providerId="ADAL" clId="{AEC62E9B-4083-4DB2-B898-8FC965B3115F}"/>
    <pc:docChg chg="undo redo custSel addSld delSld modSld sldOrd modMainMaster modShowInfo">
      <pc:chgData name="Vaishakhi Shah" userId="f7bfe603-ec3c-4cce-9bdd-ae65f63ab19a" providerId="ADAL" clId="{AEC62E9B-4083-4DB2-B898-8FC965B3115F}" dt="2024-08-08T17:56:06.415" v="6983" actId="1076"/>
      <pc:docMkLst>
        <pc:docMk/>
      </pc:docMkLst>
      <pc:sldChg chg="addSp delSp modSp del mod ord delAnim modShow modNotesTx">
        <pc:chgData name="Vaishakhi Shah" userId="f7bfe603-ec3c-4cce-9bdd-ae65f63ab19a" providerId="ADAL" clId="{AEC62E9B-4083-4DB2-B898-8FC965B3115F}" dt="2024-07-31T19:06:38.812" v="4304" actId="2696"/>
        <pc:sldMkLst>
          <pc:docMk/>
          <pc:sldMk cId="445335830" sldId="778"/>
        </pc:sldMkLst>
        <pc:spChg chg="mod">
          <ac:chgData name="Vaishakhi Shah" userId="f7bfe603-ec3c-4cce-9bdd-ae65f63ab19a" providerId="ADAL" clId="{AEC62E9B-4083-4DB2-B898-8FC965B3115F}" dt="2024-07-30T16:36:19.100" v="1811" actId="14100"/>
          <ac:spMkLst>
            <pc:docMk/>
            <pc:sldMk cId="445335830" sldId="778"/>
            <ac:spMk id="2" creationId="{1C78B1C8-966E-4B98-9CA8-79563DA703F6}"/>
          </ac:spMkLst>
        </pc:spChg>
        <pc:spChg chg="mod">
          <ac:chgData name="Vaishakhi Shah" userId="f7bfe603-ec3c-4cce-9bdd-ae65f63ab19a" providerId="ADAL" clId="{AEC62E9B-4083-4DB2-B898-8FC965B3115F}" dt="2024-07-30T16:41:28.793" v="1842" actId="1076"/>
          <ac:spMkLst>
            <pc:docMk/>
            <pc:sldMk cId="445335830" sldId="778"/>
            <ac:spMk id="3" creationId="{F4A3D54E-5CF4-4ADF-853F-125ADB4E3EA7}"/>
          </ac:spMkLst>
        </pc:spChg>
        <pc:picChg chg="add mod">
          <ac:chgData name="Vaishakhi Shah" userId="f7bfe603-ec3c-4cce-9bdd-ae65f63ab19a" providerId="ADAL" clId="{AEC62E9B-4083-4DB2-B898-8FC965B3115F}" dt="2024-07-30T20:22:11.425" v="3766"/>
          <ac:picMkLst>
            <pc:docMk/>
            <pc:sldMk cId="445335830" sldId="778"/>
            <ac:picMk id="4" creationId="{237BC982-DD34-86FA-506F-C1DF8B6F863C}"/>
          </ac:picMkLst>
        </pc:picChg>
        <pc:picChg chg="add mod">
          <ac:chgData name="Vaishakhi Shah" userId="f7bfe603-ec3c-4cce-9bdd-ae65f63ab19a" providerId="ADAL" clId="{AEC62E9B-4083-4DB2-B898-8FC965B3115F}" dt="2024-07-30T20:22:18.191" v="3768"/>
          <ac:picMkLst>
            <pc:docMk/>
            <pc:sldMk cId="445335830" sldId="778"/>
            <ac:picMk id="6" creationId="{0315E615-9473-F36C-F479-72E646E5F92D}"/>
          </ac:picMkLst>
        </pc:picChg>
        <pc:picChg chg="add mod">
          <ac:chgData name="Vaishakhi Shah" userId="f7bfe603-ec3c-4cce-9bdd-ae65f63ab19a" providerId="ADAL" clId="{AEC62E9B-4083-4DB2-B898-8FC965B3115F}" dt="2024-07-30T20:22:23.326" v="3770"/>
          <ac:picMkLst>
            <pc:docMk/>
            <pc:sldMk cId="445335830" sldId="778"/>
            <ac:picMk id="10" creationId="{C910C7CA-7DF5-D709-0EED-523F38095047}"/>
          </ac:picMkLst>
        </pc:picChg>
        <pc:picChg chg="del">
          <ac:chgData name="Vaishakhi Shah" userId="f7bfe603-ec3c-4cce-9bdd-ae65f63ab19a" providerId="ADAL" clId="{AEC62E9B-4083-4DB2-B898-8FC965B3115F}" dt="2024-07-30T13:42:17.510" v="303" actId="478"/>
          <ac:picMkLst>
            <pc:docMk/>
            <pc:sldMk cId="445335830" sldId="778"/>
            <ac:picMk id="39" creationId="{17BF775F-0BA8-D6E4-7702-7DCACA2B7746}"/>
          </ac:picMkLst>
        </pc:picChg>
      </pc:sldChg>
      <pc:sldChg chg="addSp delSp modSp mod ord modTransition delAnim modNotesTx">
        <pc:chgData name="Vaishakhi Shah" userId="f7bfe603-ec3c-4cce-9bdd-ae65f63ab19a" providerId="ADAL" clId="{AEC62E9B-4083-4DB2-B898-8FC965B3115F}" dt="2024-08-08T17:56:06.415" v="6983" actId="1076"/>
        <pc:sldMkLst>
          <pc:docMk/>
          <pc:sldMk cId="933578567" sldId="784"/>
        </pc:sldMkLst>
        <pc:spChg chg="add mod">
          <ac:chgData name="Vaishakhi Shah" userId="f7bfe603-ec3c-4cce-9bdd-ae65f63ab19a" providerId="ADAL" clId="{AEC62E9B-4083-4DB2-B898-8FC965B3115F}" dt="2024-08-08T17:56:06.415" v="6983" actId="1076"/>
          <ac:spMkLst>
            <pc:docMk/>
            <pc:sldMk cId="933578567" sldId="784"/>
            <ac:spMk id="2" creationId="{3AD2A545-ACFE-CB35-9977-3177DE8232D5}"/>
          </ac:spMkLst>
        </pc:spChg>
        <pc:spChg chg="add mod">
          <ac:chgData name="Vaishakhi Shah" userId="f7bfe603-ec3c-4cce-9bdd-ae65f63ab19a" providerId="ADAL" clId="{AEC62E9B-4083-4DB2-B898-8FC965B3115F}" dt="2024-07-30T14:30:22.479" v="586" actId="767"/>
          <ac:spMkLst>
            <pc:docMk/>
            <pc:sldMk cId="933578567" sldId="784"/>
            <ac:spMk id="2" creationId="{F3ACB7F4-FDB5-84AB-11EC-8C151233075D}"/>
          </ac:spMkLst>
        </pc:spChg>
        <pc:spChg chg="add mod">
          <ac:chgData name="Vaishakhi Shah" userId="f7bfe603-ec3c-4cce-9bdd-ae65f63ab19a" providerId="ADAL" clId="{AEC62E9B-4083-4DB2-B898-8FC965B3115F}" dt="2024-07-30T18:21:29.647" v="2170" actId="1076"/>
          <ac:spMkLst>
            <pc:docMk/>
            <pc:sldMk cId="933578567" sldId="784"/>
            <ac:spMk id="6" creationId="{74C0E0C7-5BBD-680D-8AA1-300B07F2F99A}"/>
          </ac:spMkLst>
        </pc:spChg>
        <pc:spChg chg="mod">
          <ac:chgData name="Vaishakhi Shah" userId="f7bfe603-ec3c-4cce-9bdd-ae65f63ab19a" providerId="ADAL" clId="{AEC62E9B-4083-4DB2-B898-8FC965B3115F}" dt="2024-08-01T21:11:11.468" v="6355" actId="20577"/>
          <ac:spMkLst>
            <pc:docMk/>
            <pc:sldMk cId="933578567" sldId="784"/>
            <ac:spMk id="7" creationId="{E6BD4F0D-6F3A-C19F-D141-6DA334E48DE7}"/>
          </ac:spMkLst>
        </pc:spChg>
        <pc:spChg chg="add mod">
          <ac:chgData name="Vaishakhi Shah" userId="f7bfe603-ec3c-4cce-9bdd-ae65f63ab19a" providerId="ADAL" clId="{AEC62E9B-4083-4DB2-B898-8FC965B3115F}" dt="2024-08-08T17:45:36.888" v="6972" actId="20577"/>
          <ac:spMkLst>
            <pc:docMk/>
            <pc:sldMk cId="933578567" sldId="784"/>
            <ac:spMk id="10" creationId="{412F28E8-9BA8-60A3-424A-B5963BD5FD83}"/>
          </ac:spMkLst>
        </pc:spChg>
        <pc:spChg chg="add del mod">
          <ac:chgData name="Vaishakhi Shah" userId="f7bfe603-ec3c-4cce-9bdd-ae65f63ab19a" providerId="ADAL" clId="{AEC62E9B-4083-4DB2-B898-8FC965B3115F}" dt="2024-07-30T18:16:43.051" v="2131" actId="478"/>
          <ac:spMkLst>
            <pc:docMk/>
            <pc:sldMk cId="933578567" sldId="784"/>
            <ac:spMk id="11" creationId="{06E8024F-E990-861F-1599-EFD16CAFD94D}"/>
          </ac:spMkLst>
        </pc:spChg>
        <pc:spChg chg="add mod">
          <ac:chgData name="Vaishakhi Shah" userId="f7bfe603-ec3c-4cce-9bdd-ae65f63ab19a" providerId="ADAL" clId="{AEC62E9B-4083-4DB2-B898-8FC965B3115F}" dt="2024-08-08T17:09:20.707" v="6969" actId="255"/>
          <ac:spMkLst>
            <pc:docMk/>
            <pc:sldMk cId="933578567" sldId="784"/>
            <ac:spMk id="12" creationId="{889D50C1-09D8-B435-EE34-0526B8CB19E8}"/>
          </ac:spMkLst>
        </pc:spChg>
        <pc:spChg chg="add mod">
          <ac:chgData name="Vaishakhi Shah" userId="f7bfe603-ec3c-4cce-9bdd-ae65f63ab19a" providerId="ADAL" clId="{AEC62E9B-4083-4DB2-B898-8FC965B3115F}" dt="2024-08-01T18:16:57.441" v="5718" actId="255"/>
          <ac:spMkLst>
            <pc:docMk/>
            <pc:sldMk cId="933578567" sldId="784"/>
            <ac:spMk id="13" creationId="{53C871E8-9F2A-F35B-E755-0B67165E8042}"/>
          </ac:spMkLst>
        </pc:spChg>
        <pc:spChg chg="add del mod">
          <ac:chgData name="Vaishakhi Shah" userId="f7bfe603-ec3c-4cce-9bdd-ae65f63ab19a" providerId="ADAL" clId="{AEC62E9B-4083-4DB2-B898-8FC965B3115F}" dt="2024-07-30T19:35:23.280" v="3094" actId="21"/>
          <ac:spMkLst>
            <pc:docMk/>
            <pc:sldMk cId="933578567" sldId="784"/>
            <ac:spMk id="36" creationId="{3BE74248-0C04-C8BA-F1D7-F4689504EFCB}"/>
          </ac:spMkLst>
        </pc:spChg>
        <pc:spChg chg="mod">
          <ac:chgData name="Vaishakhi Shah" userId="f7bfe603-ec3c-4cce-9bdd-ae65f63ab19a" providerId="ADAL" clId="{AEC62E9B-4083-4DB2-B898-8FC965B3115F}" dt="2024-07-30T19:36:36.404" v="3109" actId="1076"/>
          <ac:spMkLst>
            <pc:docMk/>
            <pc:sldMk cId="933578567" sldId="784"/>
            <ac:spMk id="38" creationId="{68E8ADEA-BA38-CE9C-809C-D431F4BD68AB}"/>
          </ac:spMkLst>
        </pc:spChg>
        <pc:spChg chg="mod">
          <ac:chgData name="Vaishakhi Shah" userId="f7bfe603-ec3c-4cce-9bdd-ae65f63ab19a" providerId="ADAL" clId="{AEC62E9B-4083-4DB2-B898-8FC965B3115F}" dt="2024-07-30T19:36:36.404" v="3109" actId="1076"/>
          <ac:spMkLst>
            <pc:docMk/>
            <pc:sldMk cId="933578567" sldId="784"/>
            <ac:spMk id="39" creationId="{6D1EF327-5CEB-A929-CB87-D35C7AEC105C}"/>
          </ac:spMkLst>
        </pc:spChg>
        <pc:spChg chg="mod">
          <ac:chgData name="Vaishakhi Shah" userId="f7bfe603-ec3c-4cce-9bdd-ae65f63ab19a" providerId="ADAL" clId="{AEC62E9B-4083-4DB2-B898-8FC965B3115F}" dt="2024-07-30T19:36:36.404" v="3109" actId="1076"/>
          <ac:spMkLst>
            <pc:docMk/>
            <pc:sldMk cId="933578567" sldId="784"/>
            <ac:spMk id="40" creationId="{2FE6F9D6-28EE-0B27-891A-400CDF9DFF08}"/>
          </ac:spMkLst>
        </pc:spChg>
        <pc:spChg chg="mod">
          <ac:chgData name="Vaishakhi Shah" userId="f7bfe603-ec3c-4cce-9bdd-ae65f63ab19a" providerId="ADAL" clId="{AEC62E9B-4083-4DB2-B898-8FC965B3115F}" dt="2024-07-30T19:36:36.404" v="3109" actId="1076"/>
          <ac:spMkLst>
            <pc:docMk/>
            <pc:sldMk cId="933578567" sldId="784"/>
            <ac:spMk id="41" creationId="{E015E5BC-2A4C-E15C-1B02-EB7F3F597B31}"/>
          </ac:spMkLst>
        </pc:spChg>
        <pc:spChg chg="mod">
          <ac:chgData name="Vaishakhi Shah" userId="f7bfe603-ec3c-4cce-9bdd-ae65f63ab19a" providerId="ADAL" clId="{AEC62E9B-4083-4DB2-B898-8FC965B3115F}" dt="2024-07-30T19:36:38.644" v="3110" actId="1076"/>
          <ac:spMkLst>
            <pc:docMk/>
            <pc:sldMk cId="933578567" sldId="784"/>
            <ac:spMk id="43" creationId="{11D6A376-A8E9-31C9-ECFE-6C613ABAEF47}"/>
          </ac:spMkLst>
        </pc:spChg>
        <pc:spChg chg="mod">
          <ac:chgData name="Vaishakhi Shah" userId="f7bfe603-ec3c-4cce-9bdd-ae65f63ab19a" providerId="ADAL" clId="{AEC62E9B-4083-4DB2-B898-8FC965B3115F}" dt="2024-07-30T19:36:38.644" v="3110" actId="1076"/>
          <ac:spMkLst>
            <pc:docMk/>
            <pc:sldMk cId="933578567" sldId="784"/>
            <ac:spMk id="44" creationId="{0E67EC8B-71CD-6350-FCE9-60198BECC9D2}"/>
          </ac:spMkLst>
        </pc:spChg>
        <pc:spChg chg="mod">
          <ac:chgData name="Vaishakhi Shah" userId="f7bfe603-ec3c-4cce-9bdd-ae65f63ab19a" providerId="ADAL" clId="{AEC62E9B-4083-4DB2-B898-8FC965B3115F}" dt="2024-07-30T19:36:38.644" v="3110" actId="1076"/>
          <ac:spMkLst>
            <pc:docMk/>
            <pc:sldMk cId="933578567" sldId="784"/>
            <ac:spMk id="45" creationId="{B2F88EFB-618F-2995-E9C2-7A2D240027A4}"/>
          </ac:spMkLst>
        </pc:spChg>
        <pc:spChg chg="mod">
          <ac:chgData name="Vaishakhi Shah" userId="f7bfe603-ec3c-4cce-9bdd-ae65f63ab19a" providerId="ADAL" clId="{AEC62E9B-4083-4DB2-B898-8FC965B3115F}" dt="2024-07-30T19:36:38.644" v="3110" actId="1076"/>
          <ac:spMkLst>
            <pc:docMk/>
            <pc:sldMk cId="933578567" sldId="784"/>
            <ac:spMk id="46" creationId="{DEA4C0D0-08C0-F06E-568B-5692D648AAF3}"/>
          </ac:spMkLst>
        </pc:spChg>
        <pc:spChg chg="mod">
          <ac:chgData name="Vaishakhi Shah" userId="f7bfe603-ec3c-4cce-9bdd-ae65f63ab19a" providerId="ADAL" clId="{AEC62E9B-4083-4DB2-B898-8FC965B3115F}" dt="2024-07-31T14:28:20.418" v="4214" actId="1076"/>
          <ac:spMkLst>
            <pc:docMk/>
            <pc:sldMk cId="933578567" sldId="784"/>
            <ac:spMk id="53" creationId="{84A4F86B-04F6-6A94-54AE-1B9C4C9E9484}"/>
          </ac:spMkLst>
        </pc:spChg>
        <pc:spChg chg="mod">
          <ac:chgData name="Vaishakhi Shah" userId="f7bfe603-ec3c-4cce-9bdd-ae65f63ab19a" providerId="ADAL" clId="{AEC62E9B-4083-4DB2-B898-8FC965B3115F}" dt="2024-07-31T14:28:20.418" v="4214" actId="1076"/>
          <ac:spMkLst>
            <pc:docMk/>
            <pc:sldMk cId="933578567" sldId="784"/>
            <ac:spMk id="54" creationId="{6CE16ADA-4698-D2DF-853A-D57CEF65313A}"/>
          </ac:spMkLst>
        </pc:spChg>
        <pc:grpChg chg="add mod">
          <ac:chgData name="Vaishakhi Shah" userId="f7bfe603-ec3c-4cce-9bdd-ae65f63ab19a" providerId="ADAL" clId="{AEC62E9B-4083-4DB2-B898-8FC965B3115F}" dt="2024-07-30T19:36:36.404" v="3109" actId="1076"/>
          <ac:grpSpMkLst>
            <pc:docMk/>
            <pc:sldMk cId="933578567" sldId="784"/>
            <ac:grpSpMk id="37" creationId="{74C9B323-0275-0DB9-DD35-62F1801B71BA}"/>
          </ac:grpSpMkLst>
        </pc:grpChg>
        <pc:grpChg chg="add del mod">
          <ac:chgData name="Vaishakhi Shah" userId="f7bfe603-ec3c-4cce-9bdd-ae65f63ab19a" providerId="ADAL" clId="{AEC62E9B-4083-4DB2-B898-8FC965B3115F}" dt="2024-07-31T14:28:15.840" v="4213" actId="478"/>
          <ac:grpSpMkLst>
            <pc:docMk/>
            <pc:sldMk cId="933578567" sldId="784"/>
            <ac:grpSpMk id="42" creationId="{E4650919-880A-91B7-BF62-C3DD8A84D0CD}"/>
          </ac:grpSpMkLst>
        </pc:grpChg>
        <pc:grpChg chg="add mod">
          <ac:chgData name="Vaishakhi Shah" userId="f7bfe603-ec3c-4cce-9bdd-ae65f63ab19a" providerId="ADAL" clId="{AEC62E9B-4083-4DB2-B898-8FC965B3115F}" dt="2024-07-31T14:28:20.418" v="4214" actId="1076"/>
          <ac:grpSpMkLst>
            <pc:docMk/>
            <pc:sldMk cId="933578567" sldId="784"/>
            <ac:grpSpMk id="52" creationId="{2EF997C7-33E5-01B7-4877-66ECA675F6D6}"/>
          </ac:grpSpMkLst>
        </pc:grpChg>
        <pc:picChg chg="add mod">
          <ac:chgData name="Vaishakhi Shah" userId="f7bfe603-ec3c-4cce-9bdd-ae65f63ab19a" providerId="ADAL" clId="{AEC62E9B-4083-4DB2-B898-8FC965B3115F}" dt="2024-08-08T17:55:53.414" v="6981" actId="14100"/>
          <ac:picMkLst>
            <pc:docMk/>
            <pc:sldMk cId="933578567" sldId="784"/>
            <ac:picMk id="4" creationId="{19FBF049-92E0-E882-A053-7E0450DA2843}"/>
          </ac:picMkLst>
        </pc:picChg>
        <pc:picChg chg="add del">
          <ac:chgData name="Vaishakhi Shah" userId="f7bfe603-ec3c-4cce-9bdd-ae65f63ab19a" providerId="ADAL" clId="{AEC62E9B-4083-4DB2-B898-8FC965B3115F}" dt="2024-07-30T14:30:33.355" v="588" actId="22"/>
          <ac:picMkLst>
            <pc:docMk/>
            <pc:sldMk cId="933578567" sldId="784"/>
            <ac:picMk id="4" creationId="{391565BE-5703-6C60-CEE0-EA18705B54C2}"/>
          </ac:picMkLst>
        </pc:picChg>
        <pc:picChg chg="add del mod">
          <ac:chgData name="Vaishakhi Shah" userId="f7bfe603-ec3c-4cce-9bdd-ae65f63ab19a" providerId="ADAL" clId="{AEC62E9B-4083-4DB2-B898-8FC965B3115F}" dt="2024-08-08T14:40:54.092" v="6674" actId="478"/>
          <ac:picMkLst>
            <pc:docMk/>
            <pc:sldMk cId="933578567" sldId="784"/>
            <ac:picMk id="5" creationId="{6867181E-A92F-8833-5D85-A51CC0AD9DF4}"/>
          </ac:picMkLst>
        </pc:picChg>
        <pc:picChg chg="del">
          <ac:chgData name="Vaishakhi Shah" userId="f7bfe603-ec3c-4cce-9bdd-ae65f63ab19a" providerId="ADAL" clId="{AEC62E9B-4083-4DB2-B898-8FC965B3115F}" dt="2024-07-30T14:22:04.535" v="483" actId="478"/>
          <ac:picMkLst>
            <pc:docMk/>
            <pc:sldMk cId="933578567" sldId="784"/>
            <ac:picMk id="5" creationId="{C17AFF62-C503-7245-A193-4328572C4D98}"/>
          </ac:picMkLst>
        </pc:picChg>
        <pc:picChg chg="del mod">
          <ac:chgData name="Vaishakhi Shah" userId="f7bfe603-ec3c-4cce-9bdd-ae65f63ab19a" providerId="ADAL" clId="{AEC62E9B-4083-4DB2-B898-8FC965B3115F}" dt="2024-07-30T16:01:04.286" v="1102" actId="21"/>
          <ac:picMkLst>
            <pc:docMk/>
            <pc:sldMk cId="933578567" sldId="784"/>
            <ac:picMk id="8" creationId="{8F4D8FA3-6F64-8FBD-F38F-2C0325778409}"/>
          </ac:picMkLst>
        </pc:picChg>
        <pc:picChg chg="del mod">
          <ac:chgData name="Vaishakhi Shah" userId="f7bfe603-ec3c-4cce-9bdd-ae65f63ab19a" providerId="ADAL" clId="{AEC62E9B-4083-4DB2-B898-8FC965B3115F}" dt="2024-07-30T16:14:36.011" v="1355" actId="21"/>
          <ac:picMkLst>
            <pc:docMk/>
            <pc:sldMk cId="933578567" sldId="784"/>
            <ac:picMk id="9" creationId="{4E9134D1-A758-A7C5-164D-140D15C3A69E}"/>
          </ac:picMkLst>
        </pc:picChg>
        <pc:picChg chg="add mod">
          <ac:chgData name="Vaishakhi Shah" userId="f7bfe603-ec3c-4cce-9bdd-ae65f63ab19a" providerId="ADAL" clId="{AEC62E9B-4083-4DB2-B898-8FC965B3115F}" dt="2024-08-08T17:55:56.582" v="6982" actId="1076"/>
          <ac:picMkLst>
            <pc:docMk/>
            <pc:sldMk cId="933578567" sldId="784"/>
            <ac:picMk id="9" creationId="{4E999A2F-3EAC-5103-5008-DF9A236EC8C3}"/>
          </ac:picMkLst>
        </pc:picChg>
        <pc:picChg chg="del mod">
          <ac:chgData name="Vaishakhi Shah" userId="f7bfe603-ec3c-4cce-9bdd-ae65f63ab19a" providerId="ADAL" clId="{AEC62E9B-4083-4DB2-B898-8FC965B3115F}" dt="2024-07-30T16:04:54.357" v="1224" actId="21"/>
          <ac:picMkLst>
            <pc:docMk/>
            <pc:sldMk cId="933578567" sldId="784"/>
            <ac:picMk id="10" creationId="{E0A77634-3F28-607C-79AE-F5FF51221972}"/>
          </ac:picMkLst>
        </pc:picChg>
        <pc:picChg chg="add del mod">
          <ac:chgData name="Vaishakhi Shah" userId="f7bfe603-ec3c-4cce-9bdd-ae65f63ab19a" providerId="ADAL" clId="{AEC62E9B-4083-4DB2-B898-8FC965B3115F}" dt="2024-07-30T18:07:18.724" v="2035" actId="478"/>
          <ac:picMkLst>
            <pc:docMk/>
            <pc:sldMk cId="933578567" sldId="784"/>
            <ac:picMk id="14" creationId="{94EFE4A6-0BE5-1AC2-07C8-30700F01F8A4}"/>
          </ac:picMkLst>
        </pc:picChg>
        <pc:picChg chg="add mod">
          <ac:chgData name="Vaishakhi Shah" userId="f7bfe603-ec3c-4cce-9bdd-ae65f63ab19a" providerId="ADAL" clId="{AEC62E9B-4083-4DB2-B898-8FC965B3115F}" dt="2024-07-31T19:10:15.971" v="4381" actId="1076"/>
          <ac:picMkLst>
            <pc:docMk/>
            <pc:sldMk cId="933578567" sldId="784"/>
            <ac:picMk id="15" creationId="{D36C3720-4A33-D45D-FA92-E4A583F8CB4A}"/>
          </ac:picMkLst>
        </pc:picChg>
        <pc:picChg chg="add mod">
          <ac:chgData name="Vaishakhi Shah" userId="f7bfe603-ec3c-4cce-9bdd-ae65f63ab19a" providerId="ADAL" clId="{AEC62E9B-4083-4DB2-B898-8FC965B3115F}" dt="2024-07-31T19:10:21.523" v="4382" actId="1076"/>
          <ac:picMkLst>
            <pc:docMk/>
            <pc:sldMk cId="933578567" sldId="784"/>
            <ac:picMk id="17" creationId="{08EA5A15-595F-AD84-8411-0C4CCE32ACEA}"/>
          </ac:picMkLst>
        </pc:picChg>
        <pc:picChg chg="add mod">
          <ac:chgData name="Vaishakhi Shah" userId="f7bfe603-ec3c-4cce-9bdd-ae65f63ab19a" providerId="ADAL" clId="{AEC62E9B-4083-4DB2-B898-8FC965B3115F}" dt="2024-08-01T19:06:47.054" v="6220" actId="14100"/>
          <ac:picMkLst>
            <pc:docMk/>
            <pc:sldMk cId="933578567" sldId="784"/>
            <ac:picMk id="19" creationId="{50FA39AD-D495-32E9-A2CA-C7D0F71734D5}"/>
          </ac:picMkLst>
        </pc:picChg>
        <pc:picChg chg="add del mod">
          <ac:chgData name="Vaishakhi Shah" userId="f7bfe603-ec3c-4cce-9bdd-ae65f63ab19a" providerId="ADAL" clId="{AEC62E9B-4083-4DB2-B898-8FC965B3115F}" dt="2024-07-30T18:08:22.808" v="2047" actId="22"/>
          <ac:picMkLst>
            <pc:docMk/>
            <pc:sldMk cId="933578567" sldId="784"/>
            <ac:picMk id="21" creationId="{9F40ADFF-8242-1EA5-03DC-0A8C378A4518}"/>
          </ac:picMkLst>
        </pc:picChg>
        <pc:picChg chg="del">
          <ac:chgData name="Vaishakhi Shah" userId="f7bfe603-ec3c-4cce-9bdd-ae65f63ab19a" providerId="ADAL" clId="{AEC62E9B-4083-4DB2-B898-8FC965B3115F}" dt="2024-07-30T13:42:15.287" v="302" actId="478"/>
          <ac:picMkLst>
            <pc:docMk/>
            <pc:sldMk cId="933578567" sldId="784"/>
            <ac:picMk id="22" creationId="{D9FEC9DD-735C-1B24-1587-DE0604CA1C0A}"/>
          </ac:picMkLst>
        </pc:picChg>
        <pc:picChg chg="add del mod">
          <ac:chgData name="Vaishakhi Shah" userId="f7bfe603-ec3c-4cce-9bdd-ae65f63ab19a" providerId="ADAL" clId="{AEC62E9B-4083-4DB2-B898-8FC965B3115F}" dt="2024-07-30T18:10:08.138" v="2060" actId="478"/>
          <ac:picMkLst>
            <pc:docMk/>
            <pc:sldMk cId="933578567" sldId="784"/>
            <ac:picMk id="24" creationId="{22FBABAD-0458-1596-4712-C1E7686AA1C6}"/>
          </ac:picMkLst>
        </pc:picChg>
        <pc:picChg chg="add del mod">
          <ac:chgData name="Vaishakhi Shah" userId="f7bfe603-ec3c-4cce-9bdd-ae65f63ab19a" providerId="ADAL" clId="{AEC62E9B-4083-4DB2-B898-8FC965B3115F}" dt="2024-07-31T20:35:52.327" v="4429" actId="478"/>
          <ac:picMkLst>
            <pc:docMk/>
            <pc:sldMk cId="933578567" sldId="784"/>
            <ac:picMk id="26" creationId="{A02D7285-9086-C591-971E-55A3ED9613A8}"/>
          </ac:picMkLst>
        </pc:picChg>
        <pc:picChg chg="add del mod">
          <ac:chgData name="Vaishakhi Shah" userId="f7bfe603-ec3c-4cce-9bdd-ae65f63ab19a" providerId="ADAL" clId="{AEC62E9B-4083-4DB2-B898-8FC965B3115F}" dt="2024-07-30T18:18:23.913" v="2134" actId="478"/>
          <ac:picMkLst>
            <pc:docMk/>
            <pc:sldMk cId="933578567" sldId="784"/>
            <ac:picMk id="28" creationId="{31E56C60-BA34-1273-D7A1-9BA3FF89B87F}"/>
          </ac:picMkLst>
        </pc:picChg>
        <pc:picChg chg="del">
          <ac:chgData name="Vaishakhi Shah" userId="f7bfe603-ec3c-4cce-9bdd-ae65f63ab19a" providerId="ADAL" clId="{AEC62E9B-4083-4DB2-B898-8FC965B3115F}" dt="2024-07-30T14:21:55.182" v="481" actId="478"/>
          <ac:picMkLst>
            <pc:docMk/>
            <pc:sldMk cId="933578567" sldId="784"/>
            <ac:picMk id="30" creationId="{B953893E-325B-8794-D65C-5E73108DA4EC}"/>
          </ac:picMkLst>
        </pc:picChg>
        <pc:picChg chg="add del mod">
          <ac:chgData name="Vaishakhi Shah" userId="f7bfe603-ec3c-4cce-9bdd-ae65f63ab19a" providerId="ADAL" clId="{AEC62E9B-4083-4DB2-B898-8FC965B3115F}" dt="2024-07-31T20:33:44.197" v="4401" actId="478"/>
          <ac:picMkLst>
            <pc:docMk/>
            <pc:sldMk cId="933578567" sldId="784"/>
            <ac:picMk id="31" creationId="{2394896F-8EB6-B3BD-BF49-D683321937C2}"/>
          </ac:picMkLst>
        </pc:picChg>
        <pc:picChg chg="add del mod modCrop">
          <ac:chgData name="Vaishakhi Shah" userId="f7bfe603-ec3c-4cce-9bdd-ae65f63ab19a" providerId="ADAL" clId="{AEC62E9B-4083-4DB2-B898-8FC965B3115F}" dt="2024-08-01T18:06:06.745" v="5702" actId="478"/>
          <ac:picMkLst>
            <pc:docMk/>
            <pc:sldMk cId="933578567" sldId="784"/>
            <ac:picMk id="33" creationId="{6961ED6A-4C1C-95F3-20B8-B55D77928F37}"/>
          </ac:picMkLst>
        </pc:picChg>
        <pc:picChg chg="add del mod">
          <ac:chgData name="Vaishakhi Shah" userId="f7bfe603-ec3c-4cce-9bdd-ae65f63ab19a" providerId="ADAL" clId="{AEC62E9B-4083-4DB2-B898-8FC965B3115F}" dt="2024-08-01T17:36:27.618" v="5686" actId="478"/>
          <ac:picMkLst>
            <pc:docMk/>
            <pc:sldMk cId="933578567" sldId="784"/>
            <ac:picMk id="35" creationId="{BCF987CB-E563-B10D-D5FA-40F13B95C1AA}"/>
          </ac:picMkLst>
        </pc:picChg>
        <pc:picChg chg="add del mod">
          <ac:chgData name="Vaishakhi Shah" userId="f7bfe603-ec3c-4cce-9bdd-ae65f63ab19a" providerId="ADAL" clId="{AEC62E9B-4083-4DB2-B898-8FC965B3115F}" dt="2024-07-30T19:41:53.581" v="3210" actId="22"/>
          <ac:picMkLst>
            <pc:docMk/>
            <pc:sldMk cId="933578567" sldId="784"/>
            <ac:picMk id="48" creationId="{1D6AC987-4BA9-BB84-E0BE-21BDBF0A91C6}"/>
          </ac:picMkLst>
        </pc:picChg>
      </pc:sldChg>
      <pc:sldChg chg="addSp delSp modSp mod ord modTransition delAnim modNotesTx">
        <pc:chgData name="Vaishakhi Shah" userId="f7bfe603-ec3c-4cce-9bdd-ae65f63ab19a" providerId="ADAL" clId="{AEC62E9B-4083-4DB2-B898-8FC965B3115F}" dt="2024-08-01T17:30:05.019" v="5678" actId="20577"/>
        <pc:sldMkLst>
          <pc:docMk/>
          <pc:sldMk cId="2070279771" sldId="1957"/>
        </pc:sldMkLst>
        <pc:spChg chg="add del mod">
          <ac:chgData name="Vaishakhi Shah" userId="f7bfe603-ec3c-4cce-9bdd-ae65f63ab19a" providerId="ADAL" clId="{AEC62E9B-4083-4DB2-B898-8FC965B3115F}" dt="2024-07-30T14:25:10.981" v="569" actId="478"/>
          <ac:spMkLst>
            <pc:docMk/>
            <pc:sldMk cId="2070279771" sldId="1957"/>
            <ac:spMk id="2" creationId="{540D3FB0-21AB-4783-9AFF-0CFD5914E912}"/>
          </ac:spMkLst>
        </pc:spChg>
        <pc:spChg chg="mod">
          <ac:chgData name="Vaishakhi Shah" userId="f7bfe603-ec3c-4cce-9bdd-ae65f63ab19a" providerId="ADAL" clId="{AEC62E9B-4083-4DB2-B898-8FC965B3115F}" dt="2024-07-31T14:24:15.363" v="4188" actId="114"/>
          <ac:spMkLst>
            <pc:docMk/>
            <pc:sldMk cId="2070279771" sldId="1957"/>
            <ac:spMk id="4" creationId="{3E9E8BB2-2C41-4B70-909D-4CDFF4C505C3}"/>
          </ac:spMkLst>
        </pc:spChg>
        <pc:spChg chg="add del mod">
          <ac:chgData name="Vaishakhi Shah" userId="f7bfe603-ec3c-4cce-9bdd-ae65f63ab19a" providerId="ADAL" clId="{AEC62E9B-4083-4DB2-B898-8FC965B3115F}" dt="2024-07-30T14:25:10.981" v="569" actId="478"/>
          <ac:spMkLst>
            <pc:docMk/>
            <pc:sldMk cId="2070279771" sldId="1957"/>
            <ac:spMk id="5" creationId="{37896296-E4E9-BCC9-50C5-9BB0145B15D0}"/>
          </ac:spMkLst>
        </pc:spChg>
        <pc:spChg chg="mod">
          <ac:chgData name="Vaishakhi Shah" userId="f7bfe603-ec3c-4cce-9bdd-ae65f63ab19a" providerId="ADAL" clId="{AEC62E9B-4083-4DB2-B898-8FC965B3115F}" dt="2024-07-31T14:18:02.342" v="4125" actId="1076"/>
          <ac:spMkLst>
            <pc:docMk/>
            <pc:sldMk cId="2070279771" sldId="1957"/>
            <ac:spMk id="14" creationId="{5F4C3C69-BE50-49BB-8BF9-05830ACA161D}"/>
          </ac:spMkLst>
        </pc:spChg>
        <pc:spChg chg="mod">
          <ac:chgData name="Vaishakhi Shah" userId="f7bfe603-ec3c-4cce-9bdd-ae65f63ab19a" providerId="ADAL" clId="{AEC62E9B-4083-4DB2-B898-8FC965B3115F}" dt="2024-07-31T14:18:17.947" v="4129" actId="1076"/>
          <ac:spMkLst>
            <pc:docMk/>
            <pc:sldMk cId="2070279771" sldId="1957"/>
            <ac:spMk id="16" creationId="{17664580-9997-4181-B17E-0B225D2397B4}"/>
          </ac:spMkLst>
        </pc:spChg>
        <pc:spChg chg="del mod">
          <ac:chgData name="Vaishakhi Shah" userId="f7bfe603-ec3c-4cce-9bdd-ae65f63ab19a" providerId="ADAL" clId="{AEC62E9B-4083-4DB2-B898-8FC965B3115F}" dt="2024-07-30T16:06:58.606" v="1270" actId="478"/>
          <ac:spMkLst>
            <pc:docMk/>
            <pc:sldMk cId="2070279771" sldId="1957"/>
            <ac:spMk id="18" creationId="{65E77CBB-8253-45AC-80B6-8589A82D6CA9}"/>
          </ac:spMkLst>
        </pc:spChg>
        <pc:spChg chg="del mod">
          <ac:chgData name="Vaishakhi Shah" userId="f7bfe603-ec3c-4cce-9bdd-ae65f63ab19a" providerId="ADAL" clId="{AEC62E9B-4083-4DB2-B898-8FC965B3115F}" dt="2024-07-30T16:04:33.044" v="1221" actId="478"/>
          <ac:spMkLst>
            <pc:docMk/>
            <pc:sldMk cId="2070279771" sldId="1957"/>
            <ac:spMk id="19" creationId="{CE9107AF-74A7-4E71-AA58-857959ABBD0D}"/>
          </ac:spMkLst>
        </pc:spChg>
        <pc:spChg chg="del mod">
          <ac:chgData name="Vaishakhi Shah" userId="f7bfe603-ec3c-4cce-9bdd-ae65f63ab19a" providerId="ADAL" clId="{AEC62E9B-4083-4DB2-B898-8FC965B3115F}" dt="2024-07-30T16:06:04.130" v="1231" actId="478"/>
          <ac:spMkLst>
            <pc:docMk/>
            <pc:sldMk cId="2070279771" sldId="1957"/>
            <ac:spMk id="20" creationId="{3A6D4E7E-72A8-44F7-BB51-E2CA632D349C}"/>
          </ac:spMkLst>
        </pc:spChg>
        <pc:spChg chg="del mod">
          <ac:chgData name="Vaishakhi Shah" userId="f7bfe603-ec3c-4cce-9bdd-ae65f63ab19a" providerId="ADAL" clId="{AEC62E9B-4083-4DB2-B898-8FC965B3115F}" dt="2024-07-30T16:06:22.139" v="1235" actId="478"/>
          <ac:spMkLst>
            <pc:docMk/>
            <pc:sldMk cId="2070279771" sldId="1957"/>
            <ac:spMk id="21" creationId="{948C6F3C-440E-4ADA-B5F6-205AE264E398}"/>
          </ac:spMkLst>
        </pc:spChg>
        <pc:spChg chg="mod">
          <ac:chgData name="Vaishakhi Shah" userId="f7bfe603-ec3c-4cce-9bdd-ae65f63ab19a" providerId="ADAL" clId="{AEC62E9B-4083-4DB2-B898-8FC965B3115F}" dt="2024-08-01T17:30:05.019" v="5678" actId="20577"/>
          <ac:spMkLst>
            <pc:docMk/>
            <pc:sldMk cId="2070279771" sldId="1957"/>
            <ac:spMk id="24" creationId="{0C6E4464-571B-4289-ACA3-52D8E7EAD280}"/>
          </ac:spMkLst>
        </pc:spChg>
        <pc:spChg chg="mod">
          <ac:chgData name="Vaishakhi Shah" userId="f7bfe603-ec3c-4cce-9bdd-ae65f63ab19a" providerId="ADAL" clId="{AEC62E9B-4083-4DB2-B898-8FC965B3115F}" dt="2024-07-31T20:34:07.352" v="4405" actId="1076"/>
          <ac:spMkLst>
            <pc:docMk/>
            <pc:sldMk cId="2070279771" sldId="1957"/>
            <ac:spMk id="27" creationId="{69D037E6-6C8B-418D-A7E5-E47A80BBCBC1}"/>
          </ac:spMkLst>
        </pc:spChg>
        <pc:spChg chg="mod">
          <ac:chgData name="Vaishakhi Shah" userId="f7bfe603-ec3c-4cce-9bdd-ae65f63ab19a" providerId="ADAL" clId="{AEC62E9B-4083-4DB2-B898-8FC965B3115F}" dt="2024-07-30T16:11:42.325" v="1346" actId="1076"/>
          <ac:spMkLst>
            <pc:docMk/>
            <pc:sldMk cId="2070279771" sldId="1957"/>
            <ac:spMk id="28" creationId="{39F75813-7A85-6014-7D02-0419A70CC934}"/>
          </ac:spMkLst>
        </pc:spChg>
        <pc:spChg chg="mod">
          <ac:chgData name="Vaishakhi Shah" userId="f7bfe603-ec3c-4cce-9bdd-ae65f63ab19a" providerId="ADAL" clId="{AEC62E9B-4083-4DB2-B898-8FC965B3115F}" dt="2024-07-30T16:11:42.325" v="1346" actId="1076"/>
          <ac:spMkLst>
            <pc:docMk/>
            <pc:sldMk cId="2070279771" sldId="1957"/>
            <ac:spMk id="29" creationId="{DA045DA2-FF13-33DD-9A55-D88A419388B4}"/>
          </ac:spMkLst>
        </pc:spChg>
        <pc:spChg chg="mod">
          <ac:chgData name="Vaishakhi Shah" userId="f7bfe603-ec3c-4cce-9bdd-ae65f63ab19a" providerId="ADAL" clId="{AEC62E9B-4083-4DB2-B898-8FC965B3115F}" dt="2024-07-30T16:11:42.325" v="1346" actId="1076"/>
          <ac:spMkLst>
            <pc:docMk/>
            <pc:sldMk cId="2070279771" sldId="1957"/>
            <ac:spMk id="30" creationId="{A4BA896D-21AB-8FFD-CF9B-E46216012AC0}"/>
          </ac:spMkLst>
        </pc:spChg>
        <pc:spChg chg="mod">
          <ac:chgData name="Vaishakhi Shah" userId="f7bfe603-ec3c-4cce-9bdd-ae65f63ab19a" providerId="ADAL" clId="{AEC62E9B-4083-4DB2-B898-8FC965B3115F}" dt="2024-07-30T16:11:42.325" v="1346" actId="1076"/>
          <ac:spMkLst>
            <pc:docMk/>
            <pc:sldMk cId="2070279771" sldId="1957"/>
            <ac:spMk id="31" creationId="{CC101F59-57C6-7F88-AED3-5D871D2D9EFB}"/>
          </ac:spMkLst>
        </pc:spChg>
        <pc:spChg chg="mod">
          <ac:chgData name="Vaishakhi Shah" userId="f7bfe603-ec3c-4cce-9bdd-ae65f63ab19a" providerId="ADAL" clId="{AEC62E9B-4083-4DB2-B898-8FC965B3115F}" dt="2024-07-30T16:11:42.325" v="1346" actId="1076"/>
          <ac:spMkLst>
            <pc:docMk/>
            <pc:sldMk cId="2070279771" sldId="1957"/>
            <ac:spMk id="32" creationId="{20D1C3FB-1854-AAC0-8323-C3F87988C4CE}"/>
          </ac:spMkLst>
        </pc:spChg>
        <pc:spChg chg="mod">
          <ac:chgData name="Vaishakhi Shah" userId="f7bfe603-ec3c-4cce-9bdd-ae65f63ab19a" providerId="ADAL" clId="{AEC62E9B-4083-4DB2-B898-8FC965B3115F}" dt="2024-07-30T16:11:42.325" v="1346" actId="1076"/>
          <ac:spMkLst>
            <pc:docMk/>
            <pc:sldMk cId="2070279771" sldId="1957"/>
            <ac:spMk id="33" creationId="{0BDC6F7D-9F3B-BEFA-AECB-27EC31BC7094}"/>
          </ac:spMkLst>
        </pc:spChg>
        <pc:spChg chg="mod">
          <ac:chgData name="Vaishakhi Shah" userId="f7bfe603-ec3c-4cce-9bdd-ae65f63ab19a" providerId="ADAL" clId="{AEC62E9B-4083-4DB2-B898-8FC965B3115F}" dt="2024-07-30T16:11:42.325" v="1346" actId="1076"/>
          <ac:spMkLst>
            <pc:docMk/>
            <pc:sldMk cId="2070279771" sldId="1957"/>
            <ac:spMk id="34" creationId="{8C25C30E-0580-A85A-2051-76528B366D74}"/>
          </ac:spMkLst>
        </pc:spChg>
        <pc:spChg chg="mod">
          <ac:chgData name="Vaishakhi Shah" userId="f7bfe603-ec3c-4cce-9bdd-ae65f63ab19a" providerId="ADAL" clId="{AEC62E9B-4083-4DB2-B898-8FC965B3115F}" dt="2024-07-30T16:11:42.325" v="1346" actId="1076"/>
          <ac:spMkLst>
            <pc:docMk/>
            <pc:sldMk cId="2070279771" sldId="1957"/>
            <ac:spMk id="36" creationId="{7063766D-7649-E19C-8E06-946E52B902CD}"/>
          </ac:spMkLst>
        </pc:spChg>
        <pc:spChg chg="mod">
          <ac:chgData name="Vaishakhi Shah" userId="f7bfe603-ec3c-4cce-9bdd-ae65f63ab19a" providerId="ADAL" clId="{AEC62E9B-4083-4DB2-B898-8FC965B3115F}" dt="2024-07-30T16:11:42.325" v="1346" actId="1076"/>
          <ac:spMkLst>
            <pc:docMk/>
            <pc:sldMk cId="2070279771" sldId="1957"/>
            <ac:spMk id="37" creationId="{382C2102-C71F-8FD9-0DDD-D7F4E54354CA}"/>
          </ac:spMkLst>
        </pc:spChg>
        <pc:spChg chg="mod">
          <ac:chgData name="Vaishakhi Shah" userId="f7bfe603-ec3c-4cce-9bdd-ae65f63ab19a" providerId="ADAL" clId="{AEC62E9B-4083-4DB2-B898-8FC965B3115F}" dt="2024-07-31T14:21:53.557" v="4171" actId="14100"/>
          <ac:spMkLst>
            <pc:docMk/>
            <pc:sldMk cId="2070279771" sldId="1957"/>
            <ac:spMk id="40" creationId="{C93C4E0E-05B6-DF82-4AC9-564D70793F02}"/>
          </ac:spMkLst>
        </pc:spChg>
        <pc:spChg chg="mod">
          <ac:chgData name="Vaishakhi Shah" userId="f7bfe603-ec3c-4cce-9bdd-ae65f63ab19a" providerId="ADAL" clId="{AEC62E9B-4083-4DB2-B898-8FC965B3115F}" dt="2024-07-31T14:21:53.557" v="4171" actId="14100"/>
          <ac:spMkLst>
            <pc:docMk/>
            <pc:sldMk cId="2070279771" sldId="1957"/>
            <ac:spMk id="41" creationId="{B142411D-C781-B72E-B1BE-DBC9365EDB97}"/>
          </ac:spMkLst>
        </pc:spChg>
        <pc:spChg chg="mod">
          <ac:chgData name="Vaishakhi Shah" userId="f7bfe603-ec3c-4cce-9bdd-ae65f63ab19a" providerId="ADAL" clId="{AEC62E9B-4083-4DB2-B898-8FC965B3115F}" dt="2024-07-31T14:21:53.557" v="4171" actId="14100"/>
          <ac:spMkLst>
            <pc:docMk/>
            <pc:sldMk cId="2070279771" sldId="1957"/>
            <ac:spMk id="43" creationId="{A716E4F9-7C23-4F2C-9FCE-12DA79DD5AC9}"/>
          </ac:spMkLst>
        </pc:spChg>
        <pc:spChg chg="mod">
          <ac:chgData name="Vaishakhi Shah" userId="f7bfe603-ec3c-4cce-9bdd-ae65f63ab19a" providerId="ADAL" clId="{AEC62E9B-4083-4DB2-B898-8FC965B3115F}" dt="2024-07-31T14:21:53.557" v="4171" actId="14100"/>
          <ac:spMkLst>
            <pc:docMk/>
            <pc:sldMk cId="2070279771" sldId="1957"/>
            <ac:spMk id="45" creationId="{05248F5C-5C93-F994-D631-7D82144F7C92}"/>
          </ac:spMkLst>
        </pc:spChg>
        <pc:spChg chg="mod">
          <ac:chgData name="Vaishakhi Shah" userId="f7bfe603-ec3c-4cce-9bdd-ae65f63ab19a" providerId="ADAL" clId="{AEC62E9B-4083-4DB2-B898-8FC965B3115F}" dt="2024-07-31T14:21:53.557" v="4171" actId="14100"/>
          <ac:spMkLst>
            <pc:docMk/>
            <pc:sldMk cId="2070279771" sldId="1957"/>
            <ac:spMk id="46" creationId="{7AEC513B-7365-9236-AF57-7846286D6C42}"/>
          </ac:spMkLst>
        </pc:spChg>
        <pc:spChg chg="mod">
          <ac:chgData name="Vaishakhi Shah" userId="f7bfe603-ec3c-4cce-9bdd-ae65f63ab19a" providerId="ADAL" clId="{AEC62E9B-4083-4DB2-B898-8FC965B3115F}" dt="2024-07-31T14:18:10.592" v="4127" actId="1076"/>
          <ac:spMkLst>
            <pc:docMk/>
            <pc:sldMk cId="2070279771" sldId="1957"/>
            <ac:spMk id="47" creationId="{E1FA78F6-D670-4AE6-ADCC-618DE0DE08EE}"/>
          </ac:spMkLst>
        </pc:spChg>
        <pc:spChg chg="del mod">
          <ac:chgData name="Vaishakhi Shah" userId="f7bfe603-ec3c-4cce-9bdd-ae65f63ab19a" providerId="ADAL" clId="{AEC62E9B-4083-4DB2-B898-8FC965B3115F}" dt="2024-07-30T16:08:47.093" v="1306" actId="478"/>
          <ac:spMkLst>
            <pc:docMk/>
            <pc:sldMk cId="2070279771" sldId="1957"/>
            <ac:spMk id="52" creationId="{79715712-3B44-44EF-82C7-4BDF9D421DAA}"/>
          </ac:spMkLst>
        </pc:spChg>
        <pc:spChg chg="add mod">
          <ac:chgData name="Vaishakhi Shah" userId="f7bfe603-ec3c-4cce-9bdd-ae65f63ab19a" providerId="ADAL" clId="{AEC62E9B-4083-4DB2-B898-8FC965B3115F}" dt="2024-07-31T14:22:35.849" v="4175" actId="1076"/>
          <ac:spMkLst>
            <pc:docMk/>
            <pc:sldMk cId="2070279771" sldId="1957"/>
            <ac:spMk id="57" creationId="{1DA54D45-D5DD-AD27-5613-14DD3F5F00AB}"/>
          </ac:spMkLst>
        </pc:spChg>
        <pc:spChg chg="del mod">
          <ac:chgData name="Vaishakhi Shah" userId="f7bfe603-ec3c-4cce-9bdd-ae65f63ab19a" providerId="ADAL" clId="{AEC62E9B-4083-4DB2-B898-8FC965B3115F}" dt="2024-07-31T14:18:24.474" v="4131" actId="21"/>
          <ac:spMkLst>
            <pc:docMk/>
            <pc:sldMk cId="2070279771" sldId="1957"/>
            <ac:spMk id="58" creationId="{22177042-5FEB-4B15-B414-A78D1D708459}"/>
          </ac:spMkLst>
        </pc:spChg>
        <pc:spChg chg="mod">
          <ac:chgData name="Vaishakhi Shah" userId="f7bfe603-ec3c-4cce-9bdd-ae65f63ab19a" providerId="ADAL" clId="{AEC62E9B-4083-4DB2-B898-8FC965B3115F}" dt="2024-07-31T20:34:26.628" v="4409" actId="1076"/>
          <ac:spMkLst>
            <pc:docMk/>
            <pc:sldMk cId="2070279771" sldId="1957"/>
            <ac:spMk id="60" creationId="{894CB66B-BC58-4911-A95F-214A05F4BC2A}"/>
          </ac:spMkLst>
        </pc:spChg>
        <pc:spChg chg="del mod">
          <ac:chgData name="Vaishakhi Shah" userId="f7bfe603-ec3c-4cce-9bdd-ae65f63ab19a" providerId="ADAL" clId="{AEC62E9B-4083-4DB2-B898-8FC965B3115F}" dt="2024-07-30T16:00:22.964" v="1071" actId="478"/>
          <ac:spMkLst>
            <pc:docMk/>
            <pc:sldMk cId="2070279771" sldId="1957"/>
            <ac:spMk id="61" creationId="{FAE04D51-63C7-4E08-8A46-525772AA1521}"/>
          </ac:spMkLst>
        </pc:spChg>
        <pc:spChg chg="mod">
          <ac:chgData name="Vaishakhi Shah" userId="f7bfe603-ec3c-4cce-9bdd-ae65f63ab19a" providerId="ADAL" clId="{AEC62E9B-4083-4DB2-B898-8FC965B3115F}" dt="2024-07-31T14:23:26.444" v="4184" actId="1076"/>
          <ac:spMkLst>
            <pc:docMk/>
            <pc:sldMk cId="2070279771" sldId="1957"/>
            <ac:spMk id="62" creationId="{BB6436ED-8FFE-4711-93DF-75B329740394}"/>
          </ac:spMkLst>
        </pc:spChg>
        <pc:spChg chg="add mod">
          <ac:chgData name="Vaishakhi Shah" userId="f7bfe603-ec3c-4cce-9bdd-ae65f63ab19a" providerId="ADAL" clId="{AEC62E9B-4083-4DB2-B898-8FC965B3115F}" dt="2024-07-31T14:23:55.284" v="4187" actId="1076"/>
          <ac:spMkLst>
            <pc:docMk/>
            <pc:sldMk cId="2070279771" sldId="1957"/>
            <ac:spMk id="72" creationId="{22177042-5FEB-4B15-B414-A78D1D708459}"/>
          </ac:spMkLst>
        </pc:spChg>
        <pc:grpChg chg="add mod">
          <ac:chgData name="Vaishakhi Shah" userId="f7bfe603-ec3c-4cce-9bdd-ae65f63ab19a" providerId="ADAL" clId="{AEC62E9B-4083-4DB2-B898-8FC965B3115F}" dt="2024-07-30T16:11:42.325" v="1346" actId="1076"/>
          <ac:grpSpMkLst>
            <pc:docMk/>
            <pc:sldMk cId="2070279771" sldId="1957"/>
            <ac:grpSpMk id="26" creationId="{DB416A91-0886-FCD2-70CD-EF0DDB8B9AFC}"/>
          </ac:grpSpMkLst>
        </pc:grpChg>
        <pc:grpChg chg="add mod">
          <ac:chgData name="Vaishakhi Shah" userId="f7bfe603-ec3c-4cce-9bdd-ae65f63ab19a" providerId="ADAL" clId="{AEC62E9B-4083-4DB2-B898-8FC965B3115F}" dt="2024-07-31T14:21:53.557" v="4171" actId="14100"/>
          <ac:grpSpMkLst>
            <pc:docMk/>
            <pc:sldMk cId="2070279771" sldId="1957"/>
            <ac:grpSpMk id="38" creationId="{4D241240-CC44-4D99-CC4A-9E8324412360}"/>
          </ac:grpSpMkLst>
        </pc:grpChg>
        <pc:picChg chg="add del mod">
          <ac:chgData name="Vaishakhi Shah" userId="f7bfe603-ec3c-4cce-9bdd-ae65f63ab19a" providerId="ADAL" clId="{AEC62E9B-4083-4DB2-B898-8FC965B3115F}" dt="2024-07-31T20:33:57.048" v="4403" actId="478"/>
          <ac:picMkLst>
            <pc:docMk/>
            <pc:sldMk cId="2070279771" sldId="1957"/>
            <ac:picMk id="6" creationId="{D0A6D997-2BED-77D2-2FC4-BFEA4148B77E}"/>
          </ac:picMkLst>
        </pc:picChg>
        <pc:picChg chg="add del mod">
          <ac:chgData name="Vaishakhi Shah" userId="f7bfe603-ec3c-4cce-9bdd-ae65f63ab19a" providerId="ADAL" clId="{AEC62E9B-4083-4DB2-B898-8FC965B3115F}" dt="2024-07-31T20:33:54.254" v="4402" actId="478"/>
          <ac:picMkLst>
            <pc:docMk/>
            <pc:sldMk cId="2070279771" sldId="1957"/>
            <ac:picMk id="7" creationId="{F3AFD123-7820-420F-6ED5-74F783687293}"/>
          </ac:picMkLst>
        </pc:picChg>
        <pc:picChg chg="add mod">
          <ac:chgData name="Vaishakhi Shah" userId="f7bfe603-ec3c-4cce-9bdd-ae65f63ab19a" providerId="ADAL" clId="{AEC62E9B-4083-4DB2-B898-8FC965B3115F}" dt="2024-07-31T14:18:03.958" v="4126" actId="1076"/>
          <ac:picMkLst>
            <pc:docMk/>
            <pc:sldMk cId="2070279771" sldId="1957"/>
            <ac:picMk id="8" creationId="{8F4D8FA3-6F64-8FBD-F38F-2C0325778409}"/>
          </ac:picMkLst>
        </pc:picChg>
        <pc:picChg chg="add mod">
          <ac:chgData name="Vaishakhi Shah" userId="f7bfe603-ec3c-4cce-9bdd-ae65f63ab19a" providerId="ADAL" clId="{AEC62E9B-4083-4DB2-B898-8FC965B3115F}" dt="2024-07-31T14:18:20.528" v="4130" actId="1076"/>
          <ac:picMkLst>
            <pc:docMk/>
            <pc:sldMk cId="2070279771" sldId="1957"/>
            <ac:picMk id="9" creationId="{E0A77634-3F28-607C-79AE-F5FF51221972}"/>
          </ac:picMkLst>
        </pc:picChg>
        <pc:picChg chg="del">
          <ac:chgData name="Vaishakhi Shah" userId="f7bfe603-ec3c-4cce-9bdd-ae65f63ab19a" providerId="ADAL" clId="{AEC62E9B-4083-4DB2-B898-8FC965B3115F}" dt="2024-07-30T13:42:10.742" v="301" actId="478"/>
          <ac:picMkLst>
            <pc:docMk/>
            <pc:sldMk cId="2070279771" sldId="1957"/>
            <ac:picMk id="12" creationId="{911ACD36-3CD5-D9E1-A794-4F1293BFFA69}"/>
          </ac:picMkLst>
        </pc:picChg>
        <pc:picChg chg="add mod">
          <ac:chgData name="Vaishakhi Shah" userId="f7bfe603-ec3c-4cce-9bdd-ae65f63ab19a" providerId="ADAL" clId="{AEC62E9B-4083-4DB2-B898-8FC965B3115F}" dt="2024-07-30T16:33:53.628" v="1728" actId="1076"/>
          <ac:picMkLst>
            <pc:docMk/>
            <pc:sldMk cId="2070279771" sldId="1957"/>
            <ac:picMk id="49" creationId="{4E9134D1-A758-A7C5-164D-140D15C3A69E}"/>
          </ac:picMkLst>
        </pc:picChg>
        <pc:picChg chg="add mod">
          <ac:chgData name="Vaishakhi Shah" userId="f7bfe603-ec3c-4cce-9bdd-ae65f63ab19a" providerId="ADAL" clId="{AEC62E9B-4083-4DB2-B898-8FC965B3115F}" dt="2024-07-31T18:55:04.893" v="4256" actId="14100"/>
          <ac:picMkLst>
            <pc:docMk/>
            <pc:sldMk cId="2070279771" sldId="1957"/>
            <ac:picMk id="51" creationId="{E608CF89-AEF5-67D9-F24C-691B34041C30}"/>
          </ac:picMkLst>
        </pc:picChg>
        <pc:picChg chg="add del mod">
          <ac:chgData name="Vaishakhi Shah" userId="f7bfe603-ec3c-4cce-9bdd-ae65f63ab19a" providerId="ADAL" clId="{AEC62E9B-4083-4DB2-B898-8FC965B3115F}" dt="2024-07-30T16:50:00.088" v="1943" actId="478"/>
          <ac:picMkLst>
            <pc:docMk/>
            <pc:sldMk cId="2070279771" sldId="1957"/>
            <ac:picMk id="54" creationId="{232E3741-1550-92B4-DB24-3D5F02843178}"/>
          </ac:picMkLst>
        </pc:picChg>
        <pc:picChg chg="add del mod">
          <ac:chgData name="Vaishakhi Shah" userId="f7bfe603-ec3c-4cce-9bdd-ae65f63ab19a" providerId="ADAL" clId="{AEC62E9B-4083-4DB2-B898-8FC965B3115F}" dt="2024-07-31T20:33:58.971" v="4404" actId="478"/>
          <ac:picMkLst>
            <pc:docMk/>
            <pc:sldMk cId="2070279771" sldId="1957"/>
            <ac:picMk id="63" creationId="{E662C821-4563-13D8-9E57-21F0158549C0}"/>
          </ac:picMkLst>
        </pc:picChg>
        <pc:picChg chg="add mod modCrop">
          <ac:chgData name="Vaishakhi Shah" userId="f7bfe603-ec3c-4cce-9bdd-ae65f63ab19a" providerId="ADAL" clId="{AEC62E9B-4083-4DB2-B898-8FC965B3115F}" dt="2024-07-31T18:54:58.916" v="4255" actId="1076"/>
          <ac:picMkLst>
            <pc:docMk/>
            <pc:sldMk cId="2070279771" sldId="1957"/>
            <ac:picMk id="65" creationId="{6B3E5728-0D75-1337-E5E4-3781AF82B6BD}"/>
          </ac:picMkLst>
        </pc:picChg>
        <pc:picChg chg="add mod">
          <ac:chgData name="Vaishakhi Shah" userId="f7bfe603-ec3c-4cce-9bdd-ae65f63ab19a" providerId="ADAL" clId="{AEC62E9B-4083-4DB2-B898-8FC965B3115F}" dt="2024-07-31T18:47:33.436" v="4233" actId="14100"/>
          <ac:picMkLst>
            <pc:docMk/>
            <pc:sldMk cId="2070279771" sldId="1957"/>
            <ac:picMk id="68" creationId="{C6618FF3-D4ED-E95D-48E5-B3BBF2E93A57}"/>
          </ac:picMkLst>
        </pc:picChg>
        <pc:cxnChg chg="mod">
          <ac:chgData name="Vaishakhi Shah" userId="f7bfe603-ec3c-4cce-9bdd-ae65f63ab19a" providerId="ADAL" clId="{AEC62E9B-4083-4DB2-B898-8FC965B3115F}" dt="2024-07-31T14:19:44.852" v="4148" actId="14100"/>
          <ac:cxnSpMkLst>
            <pc:docMk/>
            <pc:sldMk cId="2070279771" sldId="1957"/>
            <ac:cxnSpMk id="23" creationId="{A6E2BE2B-C43B-411F-AF62-D16A36064758}"/>
          </ac:cxnSpMkLst>
        </pc:cxnChg>
        <pc:cxnChg chg="mod">
          <ac:chgData name="Vaishakhi Shah" userId="f7bfe603-ec3c-4cce-9bdd-ae65f63ab19a" providerId="ADAL" clId="{AEC62E9B-4083-4DB2-B898-8FC965B3115F}" dt="2024-07-31T14:22:43.993" v="4176" actId="14100"/>
          <ac:cxnSpMkLst>
            <pc:docMk/>
            <pc:sldMk cId="2070279771" sldId="1957"/>
            <ac:cxnSpMk id="25" creationId="{07FECFE7-BC3A-49AF-BB56-1427006E3FB7}"/>
          </ac:cxnSpMkLst>
        </pc:cxnChg>
        <pc:cxnChg chg="mod">
          <ac:chgData name="Vaishakhi Shah" userId="f7bfe603-ec3c-4cce-9bdd-ae65f63ab19a" providerId="ADAL" clId="{AEC62E9B-4083-4DB2-B898-8FC965B3115F}" dt="2024-07-31T20:51:47.511" v="4658" actId="1076"/>
          <ac:cxnSpMkLst>
            <pc:docMk/>
            <pc:sldMk cId="2070279771" sldId="1957"/>
            <ac:cxnSpMk id="35" creationId="{DB241352-4346-439F-994D-7B89B57B13BB}"/>
          </ac:cxnSpMkLst>
        </pc:cxnChg>
        <pc:cxnChg chg="mod">
          <ac:chgData name="Vaishakhi Shah" userId="f7bfe603-ec3c-4cce-9bdd-ae65f63ab19a" providerId="ADAL" clId="{AEC62E9B-4083-4DB2-B898-8FC965B3115F}" dt="2024-07-31T14:21:13.665" v="4164" actId="1076"/>
          <ac:cxnSpMkLst>
            <pc:docMk/>
            <pc:sldMk cId="2070279771" sldId="1957"/>
            <ac:cxnSpMk id="39" creationId="{5751569D-D417-442A-9E6D-E5D2672D02D2}"/>
          </ac:cxnSpMkLst>
        </pc:cxnChg>
        <pc:cxnChg chg="del mod">
          <ac:chgData name="Vaishakhi Shah" userId="f7bfe603-ec3c-4cce-9bdd-ae65f63ab19a" providerId="ADAL" clId="{AEC62E9B-4083-4DB2-B898-8FC965B3115F}" dt="2024-07-30T16:08:08.756" v="1298" actId="478"/>
          <ac:cxnSpMkLst>
            <pc:docMk/>
            <pc:sldMk cId="2070279771" sldId="1957"/>
            <ac:cxnSpMk id="42" creationId="{02BD2E2E-3E12-4BFD-9ABA-D266BB221DF4}"/>
          </ac:cxnSpMkLst>
        </pc:cxnChg>
        <pc:cxnChg chg="del">
          <ac:chgData name="Vaishakhi Shah" userId="f7bfe603-ec3c-4cce-9bdd-ae65f63ab19a" providerId="ADAL" clId="{AEC62E9B-4083-4DB2-B898-8FC965B3115F}" dt="2024-07-30T16:08:43.336" v="1305" actId="478"/>
          <ac:cxnSpMkLst>
            <pc:docMk/>
            <pc:sldMk cId="2070279771" sldId="1957"/>
            <ac:cxnSpMk id="44" creationId="{A6E56E74-A135-4308-8CD3-4A357D781DA6}"/>
          </ac:cxnSpMkLst>
        </pc:cxnChg>
        <pc:cxnChg chg="mod">
          <ac:chgData name="Vaishakhi Shah" userId="f7bfe603-ec3c-4cce-9bdd-ae65f63ab19a" providerId="ADAL" clId="{AEC62E9B-4083-4DB2-B898-8FC965B3115F}" dt="2024-07-31T14:19:07.281" v="4141" actId="14100"/>
          <ac:cxnSpMkLst>
            <pc:docMk/>
            <pc:sldMk cId="2070279771" sldId="1957"/>
            <ac:cxnSpMk id="48" creationId="{7C89DA1E-8545-411B-B154-666D866A174D}"/>
          </ac:cxnSpMkLst>
        </pc:cxnChg>
        <pc:cxnChg chg="add mod">
          <ac:chgData name="Vaishakhi Shah" userId="f7bfe603-ec3c-4cce-9bdd-ae65f63ab19a" providerId="ADAL" clId="{AEC62E9B-4083-4DB2-B898-8FC965B3115F}" dt="2024-07-31T14:22:31.310" v="4174" actId="1076"/>
          <ac:cxnSpMkLst>
            <pc:docMk/>
            <pc:sldMk cId="2070279771" sldId="1957"/>
            <ac:cxnSpMk id="55" creationId="{767A5E70-D019-468F-B3D2-53DE1594BD98}"/>
          </ac:cxnSpMkLst>
        </pc:cxnChg>
        <pc:cxnChg chg="mod">
          <ac:chgData name="Vaishakhi Shah" userId="f7bfe603-ec3c-4cce-9bdd-ae65f63ab19a" providerId="ADAL" clId="{AEC62E9B-4083-4DB2-B898-8FC965B3115F}" dt="2024-07-31T14:23:39.510" v="4185" actId="1076"/>
          <ac:cxnSpMkLst>
            <pc:docMk/>
            <pc:sldMk cId="2070279771" sldId="1957"/>
            <ac:cxnSpMk id="56" creationId="{1860D7CD-5099-46A1-93B3-773236370EC9}"/>
          </ac:cxnSpMkLst>
        </pc:cxnChg>
      </pc:sldChg>
      <pc:sldChg chg="addSp delSp modSp mod ord modTransition delAnim modNotesTx">
        <pc:chgData name="Vaishakhi Shah" userId="f7bfe603-ec3c-4cce-9bdd-ae65f63ab19a" providerId="ADAL" clId="{AEC62E9B-4083-4DB2-B898-8FC965B3115F}" dt="2024-08-01T20:58:06.870" v="6324" actId="20577"/>
        <pc:sldMkLst>
          <pc:docMk/>
          <pc:sldMk cId="186551242" sldId="4093"/>
        </pc:sldMkLst>
        <pc:spChg chg="mod">
          <ac:chgData name="Vaishakhi Shah" userId="f7bfe603-ec3c-4cce-9bdd-ae65f63ab19a" providerId="ADAL" clId="{AEC62E9B-4083-4DB2-B898-8FC965B3115F}" dt="2024-07-30T19:12:49.842" v="2450" actId="1076"/>
          <ac:spMkLst>
            <pc:docMk/>
            <pc:sldMk cId="186551242" sldId="4093"/>
            <ac:spMk id="6" creationId="{16A0A390-93FA-70BB-F7A0-8B9C7DAFCB27}"/>
          </ac:spMkLst>
        </pc:spChg>
        <pc:spChg chg="mod">
          <ac:chgData name="Vaishakhi Shah" userId="f7bfe603-ec3c-4cce-9bdd-ae65f63ab19a" providerId="ADAL" clId="{AEC62E9B-4083-4DB2-B898-8FC965B3115F}" dt="2024-07-30T19:12:49.842" v="2450" actId="1076"/>
          <ac:spMkLst>
            <pc:docMk/>
            <pc:sldMk cId="186551242" sldId="4093"/>
            <ac:spMk id="7" creationId="{D3AEF496-B77F-F31F-B251-B010F41A3EC7}"/>
          </ac:spMkLst>
        </pc:spChg>
        <pc:spChg chg="del">
          <ac:chgData name="Vaishakhi Shah" userId="f7bfe603-ec3c-4cce-9bdd-ae65f63ab19a" providerId="ADAL" clId="{AEC62E9B-4083-4DB2-B898-8FC965B3115F}" dt="2024-07-30T18:54:49.059" v="2319" actId="478"/>
          <ac:spMkLst>
            <pc:docMk/>
            <pc:sldMk cId="186551242" sldId="4093"/>
            <ac:spMk id="8" creationId="{02B9D264-CBFB-48F1-9FE8-213056B030DB}"/>
          </ac:spMkLst>
        </pc:spChg>
        <pc:spChg chg="mod">
          <ac:chgData name="Vaishakhi Shah" userId="f7bfe603-ec3c-4cce-9bdd-ae65f63ab19a" providerId="ADAL" clId="{AEC62E9B-4083-4DB2-B898-8FC965B3115F}" dt="2024-07-30T16:44:25.629" v="1882" actId="14100"/>
          <ac:spMkLst>
            <pc:docMk/>
            <pc:sldMk cId="186551242" sldId="4093"/>
            <ac:spMk id="9" creationId="{97BC068A-6685-47F2-BFED-1289FFA4F418}"/>
          </ac:spMkLst>
        </pc:spChg>
        <pc:spChg chg="mod">
          <ac:chgData name="Vaishakhi Shah" userId="f7bfe603-ec3c-4cce-9bdd-ae65f63ab19a" providerId="ADAL" clId="{AEC62E9B-4083-4DB2-B898-8FC965B3115F}" dt="2024-07-30T19:12:49.842" v="2450" actId="1076"/>
          <ac:spMkLst>
            <pc:docMk/>
            <pc:sldMk cId="186551242" sldId="4093"/>
            <ac:spMk id="10" creationId="{BEA4E315-11C7-C735-E671-5212303A2D9D}"/>
          </ac:spMkLst>
        </pc:spChg>
        <pc:spChg chg="del">
          <ac:chgData name="Vaishakhi Shah" userId="f7bfe603-ec3c-4cce-9bdd-ae65f63ab19a" providerId="ADAL" clId="{AEC62E9B-4083-4DB2-B898-8FC965B3115F}" dt="2024-08-01T20:03:15.980" v="6227" actId="478"/>
          <ac:spMkLst>
            <pc:docMk/>
            <pc:sldMk cId="186551242" sldId="4093"/>
            <ac:spMk id="11" creationId="{8E63C696-0313-409D-B758-E5BEACF73934}"/>
          </ac:spMkLst>
        </pc:spChg>
        <pc:spChg chg="del">
          <ac:chgData name="Vaishakhi Shah" userId="f7bfe603-ec3c-4cce-9bdd-ae65f63ab19a" providerId="ADAL" clId="{AEC62E9B-4083-4DB2-B898-8FC965B3115F}" dt="2024-08-01T20:03:26.634" v="6230" actId="478"/>
          <ac:spMkLst>
            <pc:docMk/>
            <pc:sldMk cId="186551242" sldId="4093"/>
            <ac:spMk id="12" creationId="{2EB7E076-9C4E-43ED-A8DC-D81370E43E84}"/>
          </ac:spMkLst>
        </pc:spChg>
        <pc:spChg chg="del mod">
          <ac:chgData name="Vaishakhi Shah" userId="f7bfe603-ec3c-4cce-9bdd-ae65f63ab19a" providerId="ADAL" clId="{AEC62E9B-4083-4DB2-B898-8FC965B3115F}" dt="2024-08-01T20:03:22.613" v="6229" actId="478"/>
          <ac:spMkLst>
            <pc:docMk/>
            <pc:sldMk cId="186551242" sldId="4093"/>
            <ac:spMk id="13" creationId="{04A35E42-E0F5-4997-8BB4-6CEDB9DEADA0}"/>
          </ac:spMkLst>
        </pc:spChg>
        <pc:spChg chg="mod">
          <ac:chgData name="Vaishakhi Shah" userId="f7bfe603-ec3c-4cce-9bdd-ae65f63ab19a" providerId="ADAL" clId="{AEC62E9B-4083-4DB2-B898-8FC965B3115F}" dt="2024-07-30T19:12:49.842" v="2450" actId="1076"/>
          <ac:spMkLst>
            <pc:docMk/>
            <pc:sldMk cId="186551242" sldId="4093"/>
            <ac:spMk id="14" creationId="{6E236F61-49B8-CC96-C951-26D3E9BF4C72}"/>
          </ac:spMkLst>
        </pc:spChg>
        <pc:spChg chg="mod">
          <ac:chgData name="Vaishakhi Shah" userId="f7bfe603-ec3c-4cce-9bdd-ae65f63ab19a" providerId="ADAL" clId="{AEC62E9B-4083-4DB2-B898-8FC965B3115F}" dt="2024-07-30T19:12:49.842" v="2450" actId="1076"/>
          <ac:spMkLst>
            <pc:docMk/>
            <pc:sldMk cId="186551242" sldId="4093"/>
            <ac:spMk id="15" creationId="{0F25C3F5-A409-E987-E810-22213E768D79}"/>
          </ac:spMkLst>
        </pc:spChg>
        <pc:spChg chg="mod">
          <ac:chgData name="Vaishakhi Shah" userId="f7bfe603-ec3c-4cce-9bdd-ae65f63ab19a" providerId="ADAL" clId="{AEC62E9B-4083-4DB2-B898-8FC965B3115F}" dt="2024-07-30T19:11:23.342" v="2433" actId="14100"/>
          <ac:spMkLst>
            <pc:docMk/>
            <pc:sldMk cId="186551242" sldId="4093"/>
            <ac:spMk id="17" creationId="{3977661F-5097-6DC3-C303-7FD21173F2AE}"/>
          </ac:spMkLst>
        </pc:spChg>
        <pc:spChg chg="mod">
          <ac:chgData name="Vaishakhi Shah" userId="f7bfe603-ec3c-4cce-9bdd-ae65f63ab19a" providerId="ADAL" clId="{AEC62E9B-4083-4DB2-B898-8FC965B3115F}" dt="2024-07-30T19:11:23.342" v="2433" actId="14100"/>
          <ac:spMkLst>
            <pc:docMk/>
            <pc:sldMk cId="186551242" sldId="4093"/>
            <ac:spMk id="18" creationId="{8AA8D1E4-5FF9-B39F-FC2B-2423567C60EA}"/>
          </ac:spMkLst>
        </pc:spChg>
        <pc:spChg chg="mod">
          <ac:chgData name="Vaishakhi Shah" userId="f7bfe603-ec3c-4cce-9bdd-ae65f63ab19a" providerId="ADAL" clId="{AEC62E9B-4083-4DB2-B898-8FC965B3115F}" dt="2024-07-30T19:11:23.342" v="2433" actId="14100"/>
          <ac:spMkLst>
            <pc:docMk/>
            <pc:sldMk cId="186551242" sldId="4093"/>
            <ac:spMk id="19" creationId="{4215FC03-2158-2FEB-B106-CEF7ABADFF2F}"/>
          </ac:spMkLst>
        </pc:spChg>
        <pc:spChg chg="mod">
          <ac:chgData name="Vaishakhi Shah" userId="f7bfe603-ec3c-4cce-9bdd-ae65f63ab19a" providerId="ADAL" clId="{AEC62E9B-4083-4DB2-B898-8FC965B3115F}" dt="2024-07-30T19:11:23.342" v="2433" actId="14100"/>
          <ac:spMkLst>
            <pc:docMk/>
            <pc:sldMk cId="186551242" sldId="4093"/>
            <ac:spMk id="20" creationId="{DA115FDF-ECE0-01F5-AF32-CA46478F96D5}"/>
          </ac:spMkLst>
        </pc:spChg>
        <pc:spChg chg="mod">
          <ac:chgData name="Vaishakhi Shah" userId="f7bfe603-ec3c-4cce-9bdd-ae65f63ab19a" providerId="ADAL" clId="{AEC62E9B-4083-4DB2-B898-8FC965B3115F}" dt="2024-07-30T19:11:23.342" v="2433" actId="14100"/>
          <ac:spMkLst>
            <pc:docMk/>
            <pc:sldMk cId="186551242" sldId="4093"/>
            <ac:spMk id="21" creationId="{CD3CB224-0DA9-414E-53B2-68929053CEC0}"/>
          </ac:spMkLst>
        </pc:spChg>
        <pc:spChg chg="add del">
          <ac:chgData name="Vaishakhi Shah" userId="f7bfe603-ec3c-4cce-9bdd-ae65f63ab19a" providerId="ADAL" clId="{AEC62E9B-4083-4DB2-B898-8FC965B3115F}" dt="2024-07-30T17:08:01.877" v="1991" actId="478"/>
          <ac:spMkLst>
            <pc:docMk/>
            <pc:sldMk cId="186551242" sldId="4093"/>
            <ac:spMk id="23" creationId="{EDCEF91B-37AA-4656-9AA4-56C5C58DAF82}"/>
          </ac:spMkLst>
        </pc:spChg>
        <pc:spChg chg="add mod">
          <ac:chgData name="Vaishakhi Shah" userId="f7bfe603-ec3c-4cce-9bdd-ae65f63ab19a" providerId="ADAL" clId="{AEC62E9B-4083-4DB2-B898-8FC965B3115F}" dt="2024-07-31T14:30:23.714" v="4216" actId="20577"/>
          <ac:spMkLst>
            <pc:docMk/>
            <pc:sldMk cId="186551242" sldId="4093"/>
            <ac:spMk id="25" creationId="{E1FFA32A-FE9C-D554-E6D5-316D797FA6F9}"/>
          </ac:spMkLst>
        </pc:spChg>
        <pc:spChg chg="add mod">
          <ac:chgData name="Vaishakhi Shah" userId="f7bfe603-ec3c-4cce-9bdd-ae65f63ab19a" providerId="ADAL" clId="{AEC62E9B-4083-4DB2-B898-8FC965B3115F}" dt="2024-07-30T19:13:32.760" v="2458" actId="14100"/>
          <ac:spMkLst>
            <pc:docMk/>
            <pc:sldMk cId="186551242" sldId="4093"/>
            <ac:spMk id="27" creationId="{913D5F2E-9655-A34A-8EE7-8BC99479CE3C}"/>
          </ac:spMkLst>
        </pc:spChg>
        <pc:spChg chg="mod">
          <ac:chgData name="Vaishakhi Shah" userId="f7bfe603-ec3c-4cce-9bdd-ae65f63ab19a" providerId="ADAL" clId="{AEC62E9B-4083-4DB2-B898-8FC965B3115F}" dt="2024-07-30T19:12:45.250" v="2449" actId="1076"/>
          <ac:spMkLst>
            <pc:docMk/>
            <pc:sldMk cId="186551242" sldId="4093"/>
            <ac:spMk id="33" creationId="{BC390ACE-51E6-0D02-ED3E-280DE07817B0}"/>
          </ac:spMkLst>
        </pc:spChg>
        <pc:spChg chg="mod">
          <ac:chgData name="Vaishakhi Shah" userId="f7bfe603-ec3c-4cce-9bdd-ae65f63ab19a" providerId="ADAL" clId="{AEC62E9B-4083-4DB2-B898-8FC965B3115F}" dt="2024-07-30T19:12:45.250" v="2449" actId="1076"/>
          <ac:spMkLst>
            <pc:docMk/>
            <pc:sldMk cId="186551242" sldId="4093"/>
            <ac:spMk id="34" creationId="{182B2C60-9E33-728A-34B0-E17212D7D8F7}"/>
          </ac:spMkLst>
        </pc:spChg>
        <pc:spChg chg="mod">
          <ac:chgData name="Vaishakhi Shah" userId="f7bfe603-ec3c-4cce-9bdd-ae65f63ab19a" providerId="ADAL" clId="{AEC62E9B-4083-4DB2-B898-8FC965B3115F}" dt="2024-07-30T19:12:45.250" v="2449" actId="1076"/>
          <ac:spMkLst>
            <pc:docMk/>
            <pc:sldMk cId="186551242" sldId="4093"/>
            <ac:spMk id="35" creationId="{888BDF18-6489-0D1A-316A-621F73B31981}"/>
          </ac:spMkLst>
        </pc:spChg>
        <pc:spChg chg="mod">
          <ac:chgData name="Vaishakhi Shah" userId="f7bfe603-ec3c-4cce-9bdd-ae65f63ab19a" providerId="ADAL" clId="{AEC62E9B-4083-4DB2-B898-8FC965B3115F}" dt="2024-07-30T19:12:45.250" v="2449" actId="1076"/>
          <ac:spMkLst>
            <pc:docMk/>
            <pc:sldMk cId="186551242" sldId="4093"/>
            <ac:spMk id="36" creationId="{B664C03D-7CAA-C360-C234-FF001805CBA0}"/>
          </ac:spMkLst>
        </pc:spChg>
        <pc:spChg chg="mod">
          <ac:chgData name="Vaishakhi Shah" userId="f7bfe603-ec3c-4cce-9bdd-ae65f63ab19a" providerId="ADAL" clId="{AEC62E9B-4083-4DB2-B898-8FC965B3115F}" dt="2024-07-30T19:12:45.250" v="2449" actId="1076"/>
          <ac:spMkLst>
            <pc:docMk/>
            <pc:sldMk cId="186551242" sldId="4093"/>
            <ac:spMk id="37" creationId="{D0E6C727-6ED4-A4F0-2438-2D868278BA74}"/>
          </ac:spMkLst>
        </pc:spChg>
        <pc:spChg chg="mod">
          <ac:chgData name="Vaishakhi Shah" userId="f7bfe603-ec3c-4cce-9bdd-ae65f63ab19a" providerId="ADAL" clId="{AEC62E9B-4083-4DB2-B898-8FC965B3115F}" dt="2024-07-30T19:07:28.994" v="2418" actId="14100"/>
          <ac:spMkLst>
            <pc:docMk/>
            <pc:sldMk cId="186551242" sldId="4093"/>
            <ac:spMk id="48" creationId="{A089BE4B-8DFD-4DAC-A09E-51D0F87EABF2}"/>
          </ac:spMkLst>
        </pc:spChg>
        <pc:spChg chg="mod">
          <ac:chgData name="Vaishakhi Shah" userId="f7bfe603-ec3c-4cce-9bdd-ae65f63ab19a" providerId="ADAL" clId="{AEC62E9B-4083-4DB2-B898-8FC965B3115F}" dt="2024-07-30T19:07:31.857" v="2419" actId="14100"/>
          <ac:spMkLst>
            <pc:docMk/>
            <pc:sldMk cId="186551242" sldId="4093"/>
            <ac:spMk id="49" creationId="{9DBD298A-E5DF-4CA9-B346-E48823F97C23}"/>
          </ac:spMkLst>
        </pc:spChg>
        <pc:spChg chg="mod">
          <ac:chgData name="Vaishakhi Shah" userId="f7bfe603-ec3c-4cce-9bdd-ae65f63ab19a" providerId="ADAL" clId="{AEC62E9B-4083-4DB2-B898-8FC965B3115F}" dt="2024-07-30T19:13:54.759" v="2461" actId="1076"/>
          <ac:spMkLst>
            <pc:docMk/>
            <pc:sldMk cId="186551242" sldId="4093"/>
            <ac:spMk id="50" creationId="{3C99983D-E3FF-4AC1-80C5-7D43578E668B}"/>
          </ac:spMkLst>
        </pc:spChg>
        <pc:grpChg chg="del mod">
          <ac:chgData name="Vaishakhi Shah" userId="f7bfe603-ec3c-4cce-9bdd-ae65f63ab19a" providerId="ADAL" clId="{AEC62E9B-4083-4DB2-B898-8FC965B3115F}" dt="2024-07-30T19:12:54.794" v="2451" actId="478"/>
          <ac:grpSpMkLst>
            <pc:docMk/>
            <pc:sldMk cId="186551242" sldId="4093"/>
            <ac:grpSpMk id="5" creationId="{3E1EFE60-6A56-1C0B-3306-F38C38DA7F28}"/>
          </ac:grpSpMkLst>
        </pc:grpChg>
        <pc:grpChg chg="del mod">
          <ac:chgData name="Vaishakhi Shah" userId="f7bfe603-ec3c-4cce-9bdd-ae65f63ab19a" providerId="ADAL" clId="{AEC62E9B-4083-4DB2-B898-8FC965B3115F}" dt="2024-07-30T19:12:13.745" v="2438" actId="478"/>
          <ac:grpSpMkLst>
            <pc:docMk/>
            <pc:sldMk cId="186551242" sldId="4093"/>
            <ac:grpSpMk id="16" creationId="{2580D195-9900-89CA-6410-07CEC74B53DF}"/>
          </ac:grpSpMkLst>
        </pc:grpChg>
        <pc:grpChg chg="add del mod">
          <ac:chgData name="Vaishakhi Shah" userId="f7bfe603-ec3c-4cce-9bdd-ae65f63ab19a" providerId="ADAL" clId="{AEC62E9B-4083-4DB2-B898-8FC965B3115F}" dt="2024-07-30T19:12:55.409" v="2452" actId="478"/>
          <ac:grpSpMkLst>
            <pc:docMk/>
            <pc:sldMk cId="186551242" sldId="4093"/>
            <ac:grpSpMk id="32" creationId="{47E74739-EBB8-BDC5-279A-A1B7E206FD96}"/>
          </ac:grpSpMkLst>
        </pc:grpChg>
        <pc:picChg chg="add del">
          <ac:chgData name="Vaishakhi Shah" userId="f7bfe603-ec3c-4cce-9bdd-ae65f63ab19a" providerId="ADAL" clId="{AEC62E9B-4083-4DB2-B898-8FC965B3115F}" dt="2024-07-30T17:07:32.463" v="1980" actId="478"/>
          <ac:picMkLst>
            <pc:docMk/>
            <pc:sldMk cId="186551242" sldId="4093"/>
            <ac:picMk id="2" creationId="{7D86B97D-2DA4-1031-42BD-E4259C4554A2}"/>
          </ac:picMkLst>
        </pc:picChg>
        <pc:picChg chg="add mod">
          <ac:chgData name="Vaishakhi Shah" userId="f7bfe603-ec3c-4cce-9bdd-ae65f63ab19a" providerId="ADAL" clId="{AEC62E9B-4083-4DB2-B898-8FC965B3115F}" dt="2024-07-30T19:13:17.028" v="2457" actId="14100"/>
          <ac:picMkLst>
            <pc:docMk/>
            <pc:sldMk cId="186551242" sldId="4093"/>
            <ac:picMk id="4" creationId="{D9033EF8-C775-CCCE-37E9-F00081E9595B}"/>
          </ac:picMkLst>
        </pc:picChg>
        <pc:picChg chg="del">
          <ac:chgData name="Vaishakhi Shah" userId="f7bfe603-ec3c-4cce-9bdd-ae65f63ab19a" providerId="ADAL" clId="{AEC62E9B-4083-4DB2-B898-8FC965B3115F}" dt="2024-07-30T13:42:21.854" v="305" actId="478"/>
          <ac:picMkLst>
            <pc:docMk/>
            <pc:sldMk cId="186551242" sldId="4093"/>
            <ac:picMk id="22" creationId="{F3ACA167-FC1F-67B7-8506-98D640533FB5}"/>
          </ac:picMkLst>
        </pc:picChg>
        <pc:picChg chg="add del mod">
          <ac:chgData name="Vaishakhi Shah" userId="f7bfe603-ec3c-4cce-9bdd-ae65f63ab19a" providerId="ADAL" clId="{AEC62E9B-4083-4DB2-B898-8FC965B3115F}" dt="2024-07-30T19:01:38.247" v="2385" actId="478"/>
          <ac:picMkLst>
            <pc:docMk/>
            <pc:sldMk cId="186551242" sldId="4093"/>
            <ac:picMk id="29" creationId="{FC7ECE83-453D-085D-71FB-8109BEA7E225}"/>
          </ac:picMkLst>
        </pc:picChg>
        <pc:picChg chg="add mod">
          <ac:chgData name="Vaishakhi Shah" userId="f7bfe603-ec3c-4cce-9bdd-ae65f63ab19a" providerId="ADAL" clId="{AEC62E9B-4083-4DB2-B898-8FC965B3115F}" dt="2024-08-01T20:31:07.590" v="6254" actId="14100"/>
          <ac:picMkLst>
            <pc:docMk/>
            <pc:sldMk cId="186551242" sldId="4093"/>
            <ac:picMk id="31" creationId="{C85426DE-4F75-38E9-FBDB-5C75FD82FC8C}"/>
          </ac:picMkLst>
        </pc:picChg>
      </pc:sldChg>
      <pc:sldChg chg="addSp delSp modSp mod modTransition addAnim delAnim modAnim modNotesTx">
        <pc:chgData name="Vaishakhi Shah" userId="f7bfe603-ec3c-4cce-9bdd-ae65f63ab19a" providerId="ADAL" clId="{AEC62E9B-4083-4DB2-B898-8FC965B3115F}" dt="2024-08-02T14:10:37.665" v="6358" actId="1076"/>
        <pc:sldMkLst>
          <pc:docMk/>
          <pc:sldMk cId="4014569930" sldId="4101"/>
        </pc:sldMkLst>
        <pc:spChg chg="add mod">
          <ac:chgData name="Vaishakhi Shah" userId="f7bfe603-ec3c-4cce-9bdd-ae65f63ab19a" providerId="ADAL" clId="{AEC62E9B-4083-4DB2-B898-8FC965B3115F}" dt="2024-07-30T13:38:36.047" v="253"/>
          <ac:spMkLst>
            <pc:docMk/>
            <pc:sldMk cId="4014569930" sldId="4101"/>
            <ac:spMk id="2" creationId="{A62B5974-184A-0F42-ACAC-B27F7CD2C6B1}"/>
          </ac:spMkLst>
        </pc:spChg>
        <pc:spChg chg="add del mod">
          <ac:chgData name="Vaishakhi Shah" userId="f7bfe603-ec3c-4cce-9bdd-ae65f63ab19a" providerId="ADAL" clId="{AEC62E9B-4083-4DB2-B898-8FC965B3115F}" dt="2024-07-30T13:38:41.973" v="256" actId="1076"/>
          <ac:spMkLst>
            <pc:docMk/>
            <pc:sldMk cId="4014569930" sldId="4101"/>
            <ac:spMk id="8" creationId="{A62B5974-184A-0F42-ACAC-B27F7CD2C6B1}"/>
          </ac:spMkLst>
        </pc:spChg>
        <pc:spChg chg="mod">
          <ac:chgData name="Vaishakhi Shah" userId="f7bfe603-ec3c-4cce-9bdd-ae65f63ab19a" providerId="ADAL" clId="{AEC62E9B-4083-4DB2-B898-8FC965B3115F}" dt="2024-07-30T13:38:59.044" v="263" actId="1076"/>
          <ac:spMkLst>
            <pc:docMk/>
            <pc:sldMk cId="4014569930" sldId="4101"/>
            <ac:spMk id="9" creationId="{8F5CF707-5998-0D4F-957D-AC47822309A0}"/>
          </ac:spMkLst>
        </pc:spChg>
        <pc:spChg chg="mod">
          <ac:chgData name="Vaishakhi Shah" userId="f7bfe603-ec3c-4cce-9bdd-ae65f63ab19a" providerId="ADAL" clId="{AEC62E9B-4083-4DB2-B898-8FC965B3115F}" dt="2024-07-30T13:39:49.791" v="272" actId="1076"/>
          <ac:spMkLst>
            <pc:docMk/>
            <pc:sldMk cId="4014569930" sldId="4101"/>
            <ac:spMk id="10" creationId="{B3A3E237-5F1C-F343-AD3B-A6E44CE645B8}"/>
          </ac:spMkLst>
        </pc:spChg>
        <pc:spChg chg="mod">
          <ac:chgData name="Vaishakhi Shah" userId="f7bfe603-ec3c-4cce-9bdd-ae65f63ab19a" providerId="ADAL" clId="{AEC62E9B-4083-4DB2-B898-8FC965B3115F}" dt="2024-07-30T13:40:15.607" v="276" actId="1076"/>
          <ac:spMkLst>
            <pc:docMk/>
            <pc:sldMk cId="4014569930" sldId="4101"/>
            <ac:spMk id="11" creationId="{2E6A4EFE-37E1-6A45-8E90-F93E94E0982C}"/>
          </ac:spMkLst>
        </pc:spChg>
        <pc:spChg chg="mod">
          <ac:chgData name="Vaishakhi Shah" userId="f7bfe603-ec3c-4cce-9bdd-ae65f63ab19a" providerId="ADAL" clId="{AEC62E9B-4083-4DB2-B898-8FC965B3115F}" dt="2024-07-30T13:38:48.588" v="259" actId="1076"/>
          <ac:spMkLst>
            <pc:docMk/>
            <pc:sldMk cId="4014569930" sldId="4101"/>
            <ac:spMk id="12" creationId="{9BA586AE-EE05-8E4B-BE7E-CFD3B5049A1D}"/>
          </ac:spMkLst>
        </pc:spChg>
        <pc:spChg chg="mod">
          <ac:chgData name="Vaishakhi Shah" userId="f7bfe603-ec3c-4cce-9bdd-ae65f63ab19a" providerId="ADAL" clId="{AEC62E9B-4083-4DB2-B898-8FC965B3115F}" dt="2024-07-30T13:39:05.031" v="264" actId="1076"/>
          <ac:spMkLst>
            <pc:docMk/>
            <pc:sldMk cId="4014569930" sldId="4101"/>
            <ac:spMk id="13" creationId="{B4AD8CBC-664F-0944-9F12-9B05130C05CD}"/>
          </ac:spMkLst>
        </pc:spChg>
        <pc:spChg chg="mod">
          <ac:chgData name="Vaishakhi Shah" userId="f7bfe603-ec3c-4cce-9bdd-ae65f63ab19a" providerId="ADAL" clId="{AEC62E9B-4083-4DB2-B898-8FC965B3115F}" dt="2024-07-30T13:39:56.240" v="273" actId="1076"/>
          <ac:spMkLst>
            <pc:docMk/>
            <pc:sldMk cId="4014569930" sldId="4101"/>
            <ac:spMk id="14" creationId="{21F3C510-168E-2149-A827-45F2DEA04763}"/>
          </ac:spMkLst>
        </pc:spChg>
        <pc:spChg chg="mod">
          <ac:chgData name="Vaishakhi Shah" userId="f7bfe603-ec3c-4cce-9bdd-ae65f63ab19a" providerId="ADAL" clId="{AEC62E9B-4083-4DB2-B898-8FC965B3115F}" dt="2024-07-30T13:40:21.866" v="277" actId="1076"/>
          <ac:spMkLst>
            <pc:docMk/>
            <pc:sldMk cId="4014569930" sldId="4101"/>
            <ac:spMk id="16" creationId="{FBCF2C2B-7716-2C4D-9693-0BB887A3BF94}"/>
          </ac:spMkLst>
        </pc:spChg>
        <pc:spChg chg="mod">
          <ac:chgData name="Vaishakhi Shah" userId="f7bfe603-ec3c-4cce-9bdd-ae65f63ab19a" providerId="ADAL" clId="{AEC62E9B-4083-4DB2-B898-8FC965B3115F}" dt="2024-07-30T13:39:38.412" v="269" actId="207"/>
          <ac:spMkLst>
            <pc:docMk/>
            <pc:sldMk cId="4014569930" sldId="4101"/>
            <ac:spMk id="17" creationId="{99542718-AA00-F54B-B875-2D92F6E422AF}"/>
          </ac:spMkLst>
        </pc:spChg>
        <pc:spChg chg="mod">
          <ac:chgData name="Vaishakhi Shah" userId="f7bfe603-ec3c-4cce-9bdd-ae65f63ab19a" providerId="ADAL" clId="{AEC62E9B-4083-4DB2-B898-8FC965B3115F}" dt="2024-07-31T14:25:13.118" v="4194" actId="114"/>
          <ac:spMkLst>
            <pc:docMk/>
            <pc:sldMk cId="4014569930" sldId="4101"/>
            <ac:spMk id="20" creationId="{066E7CCC-0BD5-C47E-524A-245F030746BB}"/>
          </ac:spMkLst>
        </pc:spChg>
        <pc:spChg chg="mod">
          <ac:chgData name="Vaishakhi Shah" userId="f7bfe603-ec3c-4cce-9bdd-ae65f63ab19a" providerId="ADAL" clId="{AEC62E9B-4083-4DB2-B898-8FC965B3115F}" dt="2024-07-30T13:39:11.537" v="266" actId="207"/>
          <ac:spMkLst>
            <pc:docMk/>
            <pc:sldMk cId="4014569930" sldId="4101"/>
            <ac:spMk id="33" creationId="{3CAB14A2-D5D6-1B44-8FD8-25D131C45E90}"/>
          </ac:spMkLst>
        </pc:spChg>
        <pc:spChg chg="mod">
          <ac:chgData name="Vaishakhi Shah" userId="f7bfe603-ec3c-4cce-9bdd-ae65f63ab19a" providerId="ADAL" clId="{AEC62E9B-4083-4DB2-B898-8FC965B3115F}" dt="2024-08-01T15:50:13.873" v="5529" actId="20577"/>
          <ac:spMkLst>
            <pc:docMk/>
            <pc:sldMk cId="4014569930" sldId="4101"/>
            <ac:spMk id="36" creationId="{1980B16B-7E5C-BB4C-9409-9A4BC84D37CF}"/>
          </ac:spMkLst>
        </pc:spChg>
        <pc:spChg chg="mod">
          <ac:chgData name="Vaishakhi Shah" userId="f7bfe603-ec3c-4cce-9bdd-ae65f63ab19a" providerId="ADAL" clId="{AEC62E9B-4083-4DB2-B898-8FC965B3115F}" dt="2024-07-30T19:50:53.512" v="3333" actId="20577"/>
          <ac:spMkLst>
            <pc:docMk/>
            <pc:sldMk cId="4014569930" sldId="4101"/>
            <ac:spMk id="39" creationId="{EF9FEC99-05EE-A24D-B800-B20C3EB28B89}"/>
          </ac:spMkLst>
        </pc:spChg>
        <pc:picChg chg="add del mod">
          <ac:chgData name="Vaishakhi Shah" userId="f7bfe603-ec3c-4cce-9bdd-ae65f63ab19a" providerId="ADAL" clId="{AEC62E9B-4083-4DB2-B898-8FC965B3115F}" dt="2024-08-02T14:10:37.665" v="6358" actId="1076"/>
          <ac:picMkLst>
            <pc:docMk/>
            <pc:sldMk cId="4014569930" sldId="4101"/>
            <ac:picMk id="19" creationId="{6574151E-B6A9-A7E1-AD0A-D6938BB4E6D2}"/>
          </ac:picMkLst>
        </pc:picChg>
        <pc:picChg chg="del">
          <ac:chgData name="Vaishakhi Shah" userId="f7bfe603-ec3c-4cce-9bdd-ae65f63ab19a" providerId="ADAL" clId="{AEC62E9B-4083-4DB2-B898-8FC965B3115F}" dt="2024-07-30T13:28:51.525" v="36" actId="478"/>
          <ac:picMkLst>
            <pc:docMk/>
            <pc:sldMk cId="4014569930" sldId="4101"/>
            <ac:picMk id="28" creationId="{8EAA24A2-F6E8-A528-1FC7-5E933481D66C}"/>
          </ac:picMkLst>
        </pc:picChg>
      </pc:sldChg>
      <pc:sldChg chg="delSp modSp mod modTransition delAnim modNotesTx">
        <pc:chgData name="Vaishakhi Shah" userId="f7bfe603-ec3c-4cce-9bdd-ae65f63ab19a" providerId="ADAL" clId="{AEC62E9B-4083-4DB2-B898-8FC965B3115F}" dt="2024-08-01T17:14:25.702" v="5552"/>
        <pc:sldMkLst>
          <pc:docMk/>
          <pc:sldMk cId="4252068459" sldId="2147375014"/>
        </pc:sldMkLst>
        <pc:spChg chg="mod">
          <ac:chgData name="Vaishakhi Shah" userId="f7bfe603-ec3c-4cce-9bdd-ae65f63ab19a" providerId="ADAL" clId="{AEC62E9B-4083-4DB2-B898-8FC965B3115F}" dt="2024-07-30T18:49:32.079" v="2308" actId="2711"/>
          <ac:spMkLst>
            <pc:docMk/>
            <pc:sldMk cId="4252068459" sldId="2147375014"/>
            <ac:spMk id="4" creationId="{4D5EDED6-6AB5-82D0-A452-9F10A4F686E6}"/>
          </ac:spMkLst>
        </pc:spChg>
        <pc:spChg chg="mod">
          <ac:chgData name="Vaishakhi Shah" userId="f7bfe603-ec3c-4cce-9bdd-ae65f63ab19a" providerId="ADAL" clId="{AEC62E9B-4083-4DB2-B898-8FC965B3115F}" dt="2024-07-30T18:50:18.033" v="2312" actId="255"/>
          <ac:spMkLst>
            <pc:docMk/>
            <pc:sldMk cId="4252068459" sldId="2147375014"/>
            <ac:spMk id="5" creationId="{E51859F9-B8A7-1585-14F9-BCD215BA0A96}"/>
          </ac:spMkLst>
        </pc:spChg>
        <pc:picChg chg="del">
          <ac:chgData name="Vaishakhi Shah" userId="f7bfe603-ec3c-4cce-9bdd-ae65f63ab19a" providerId="ADAL" clId="{AEC62E9B-4083-4DB2-B898-8FC965B3115F}" dt="2024-07-30T13:25:03.471" v="1" actId="478"/>
          <ac:picMkLst>
            <pc:docMk/>
            <pc:sldMk cId="4252068459" sldId="2147375014"/>
            <ac:picMk id="19" creationId="{5309D66F-0B08-01E2-40AD-F5C1A23EA8E5}"/>
          </ac:picMkLst>
        </pc:picChg>
      </pc:sldChg>
      <pc:sldChg chg="addSp delSp modSp mod ord modTransition delAnim modNotesTx">
        <pc:chgData name="Vaishakhi Shah" userId="f7bfe603-ec3c-4cce-9bdd-ae65f63ab19a" providerId="ADAL" clId="{AEC62E9B-4083-4DB2-B898-8FC965B3115F}" dt="2024-08-01T20:08:15.769" v="6253" actId="1076"/>
        <pc:sldMkLst>
          <pc:docMk/>
          <pc:sldMk cId="2392620940" sldId="2147375015"/>
        </pc:sldMkLst>
        <pc:spChg chg="mod">
          <ac:chgData name="Vaishakhi Shah" userId="f7bfe603-ec3c-4cce-9bdd-ae65f63ab19a" providerId="ADAL" clId="{AEC62E9B-4083-4DB2-B898-8FC965B3115F}" dt="2024-07-31T19:11:04.031" v="4388" actId="1076"/>
          <ac:spMkLst>
            <pc:docMk/>
            <pc:sldMk cId="2392620940" sldId="2147375015"/>
            <ac:spMk id="5" creationId="{00000000-0000-0000-0000-000000000000}"/>
          </ac:spMkLst>
        </pc:spChg>
        <pc:spChg chg="mod">
          <ac:chgData name="Vaishakhi Shah" userId="f7bfe603-ec3c-4cce-9bdd-ae65f63ab19a" providerId="ADAL" clId="{AEC62E9B-4083-4DB2-B898-8FC965B3115F}" dt="2024-07-31T14:25:35.270" v="4196" actId="114"/>
          <ac:spMkLst>
            <pc:docMk/>
            <pc:sldMk cId="2392620940" sldId="2147375015"/>
            <ac:spMk id="6" creationId="{00000000-0000-0000-0000-000000000000}"/>
          </ac:spMkLst>
        </pc:spChg>
        <pc:spChg chg="del mod">
          <ac:chgData name="Vaishakhi Shah" userId="f7bfe603-ec3c-4cce-9bdd-ae65f63ab19a" providerId="ADAL" clId="{AEC62E9B-4083-4DB2-B898-8FC965B3115F}" dt="2024-07-30T20:01:08.407" v="3375" actId="478"/>
          <ac:spMkLst>
            <pc:docMk/>
            <pc:sldMk cId="2392620940" sldId="2147375015"/>
            <ac:spMk id="9" creationId="{D8D7A6B2-5594-604B-995A-9ADA23919C4B}"/>
          </ac:spMkLst>
        </pc:spChg>
        <pc:spChg chg="mod">
          <ac:chgData name="Vaishakhi Shah" userId="f7bfe603-ec3c-4cce-9bdd-ae65f63ab19a" providerId="ADAL" clId="{AEC62E9B-4083-4DB2-B898-8FC965B3115F}" dt="2024-07-31T13:54:17.140" v="3897" actId="1076"/>
          <ac:spMkLst>
            <pc:docMk/>
            <pc:sldMk cId="2392620940" sldId="2147375015"/>
            <ac:spMk id="11" creationId="{6FD5CDDA-A9D2-5E40-99C9-AB2C626757D0}"/>
          </ac:spMkLst>
        </pc:spChg>
        <pc:spChg chg="mod">
          <ac:chgData name="Vaishakhi Shah" userId="f7bfe603-ec3c-4cce-9bdd-ae65f63ab19a" providerId="ADAL" clId="{AEC62E9B-4083-4DB2-B898-8FC965B3115F}" dt="2024-07-31T13:31:43.526" v="3825" actId="1582"/>
          <ac:spMkLst>
            <pc:docMk/>
            <pc:sldMk cId="2392620940" sldId="2147375015"/>
            <ac:spMk id="13" creationId="{E3B063C1-3CCA-F640-9927-4761CE5F6553}"/>
          </ac:spMkLst>
        </pc:spChg>
        <pc:spChg chg="mod">
          <ac:chgData name="Vaishakhi Shah" userId="f7bfe603-ec3c-4cce-9bdd-ae65f63ab19a" providerId="ADAL" clId="{AEC62E9B-4083-4DB2-B898-8FC965B3115F}" dt="2024-07-31T13:30:46.437" v="3817" actId="1076"/>
          <ac:spMkLst>
            <pc:docMk/>
            <pc:sldMk cId="2392620940" sldId="2147375015"/>
            <ac:spMk id="15" creationId="{B571D213-7EEE-F54E-9941-774A3355F8E4}"/>
          </ac:spMkLst>
        </pc:spChg>
        <pc:spChg chg="del mod">
          <ac:chgData name="Vaishakhi Shah" userId="f7bfe603-ec3c-4cce-9bdd-ae65f63ab19a" providerId="ADAL" clId="{AEC62E9B-4083-4DB2-B898-8FC965B3115F}" dt="2024-07-31T13:30:44.668" v="3816" actId="478"/>
          <ac:spMkLst>
            <pc:docMk/>
            <pc:sldMk cId="2392620940" sldId="2147375015"/>
            <ac:spMk id="16" creationId="{F07CCEA5-1415-4247-A0C7-0FDBAA6AB837}"/>
          </ac:spMkLst>
        </pc:spChg>
        <pc:spChg chg="add mod">
          <ac:chgData name="Vaishakhi Shah" userId="f7bfe603-ec3c-4cce-9bdd-ae65f63ab19a" providerId="ADAL" clId="{AEC62E9B-4083-4DB2-B898-8FC965B3115F}" dt="2024-07-31T13:31:51.703" v="3826" actId="1076"/>
          <ac:spMkLst>
            <pc:docMk/>
            <pc:sldMk cId="2392620940" sldId="2147375015"/>
            <ac:spMk id="22" creationId="{41DC81CA-E9E7-88E7-039D-F8815C453362}"/>
          </ac:spMkLst>
        </pc:spChg>
        <pc:spChg chg="add mod">
          <ac:chgData name="Vaishakhi Shah" userId="f7bfe603-ec3c-4cce-9bdd-ae65f63ab19a" providerId="ADAL" clId="{AEC62E9B-4083-4DB2-B898-8FC965B3115F}" dt="2024-07-31T14:13:31.625" v="4078" actId="1076"/>
          <ac:spMkLst>
            <pc:docMk/>
            <pc:sldMk cId="2392620940" sldId="2147375015"/>
            <ac:spMk id="23" creationId="{384FE108-D9A7-8A0B-C4FA-F891F6735DEE}"/>
          </ac:spMkLst>
        </pc:spChg>
        <pc:spChg chg="add mod">
          <ac:chgData name="Vaishakhi Shah" userId="f7bfe603-ec3c-4cce-9bdd-ae65f63ab19a" providerId="ADAL" clId="{AEC62E9B-4083-4DB2-B898-8FC965B3115F}" dt="2024-08-01T17:18:25.171" v="5562" actId="20577"/>
          <ac:spMkLst>
            <pc:docMk/>
            <pc:sldMk cId="2392620940" sldId="2147375015"/>
            <ac:spMk id="25" creationId="{FCA30A0D-0C42-1BE8-B987-21CF883854FD}"/>
          </ac:spMkLst>
        </pc:spChg>
        <pc:spChg chg="add mod">
          <ac:chgData name="Vaishakhi Shah" userId="f7bfe603-ec3c-4cce-9bdd-ae65f63ab19a" providerId="ADAL" clId="{AEC62E9B-4083-4DB2-B898-8FC965B3115F}" dt="2024-07-31T14:13:17.175" v="4076" actId="14100"/>
          <ac:spMkLst>
            <pc:docMk/>
            <pc:sldMk cId="2392620940" sldId="2147375015"/>
            <ac:spMk id="27" creationId="{54DFD753-3799-21C8-7805-BCCAFE7C934D}"/>
          </ac:spMkLst>
        </pc:spChg>
        <pc:spChg chg="add mod">
          <ac:chgData name="Vaishakhi Shah" userId="f7bfe603-ec3c-4cce-9bdd-ae65f63ab19a" providerId="ADAL" clId="{AEC62E9B-4083-4DB2-B898-8FC965B3115F}" dt="2024-07-31T13:30:56.689" v="3819" actId="1076"/>
          <ac:spMkLst>
            <pc:docMk/>
            <pc:sldMk cId="2392620940" sldId="2147375015"/>
            <ac:spMk id="33" creationId="{DF2273F0-7922-FA1C-FF13-2985140E865C}"/>
          </ac:spMkLst>
        </pc:spChg>
        <pc:spChg chg="add mod">
          <ac:chgData name="Vaishakhi Shah" userId="f7bfe603-ec3c-4cce-9bdd-ae65f63ab19a" providerId="ADAL" clId="{AEC62E9B-4083-4DB2-B898-8FC965B3115F}" dt="2024-08-01T20:08:10.312" v="6251" actId="1076"/>
          <ac:spMkLst>
            <pc:docMk/>
            <pc:sldMk cId="2392620940" sldId="2147375015"/>
            <ac:spMk id="35" creationId="{20C5CABF-C881-EB11-812D-9311A7DC9EC7}"/>
          </ac:spMkLst>
        </pc:spChg>
        <pc:spChg chg="add mod">
          <ac:chgData name="Vaishakhi Shah" userId="f7bfe603-ec3c-4cce-9bdd-ae65f63ab19a" providerId="ADAL" clId="{AEC62E9B-4083-4DB2-B898-8FC965B3115F}" dt="2024-07-31T19:11:23.786" v="4399" actId="20577"/>
          <ac:spMkLst>
            <pc:docMk/>
            <pc:sldMk cId="2392620940" sldId="2147375015"/>
            <ac:spMk id="37" creationId="{C70C8926-1903-C304-0E54-B6419093ED35}"/>
          </ac:spMkLst>
        </pc:spChg>
        <pc:spChg chg="add mod">
          <ac:chgData name="Vaishakhi Shah" userId="f7bfe603-ec3c-4cce-9bdd-ae65f63ab19a" providerId="ADAL" clId="{AEC62E9B-4083-4DB2-B898-8FC965B3115F}" dt="2024-07-31T14:13:48.714" v="4081" actId="1076"/>
          <ac:spMkLst>
            <pc:docMk/>
            <pc:sldMk cId="2392620940" sldId="2147375015"/>
            <ac:spMk id="39" creationId="{D3008067-433E-A0A8-26EB-4678EE6005B5}"/>
          </ac:spMkLst>
        </pc:spChg>
        <pc:picChg chg="del mod">
          <ac:chgData name="Vaishakhi Shah" userId="f7bfe603-ec3c-4cce-9bdd-ae65f63ab19a" providerId="ADAL" clId="{AEC62E9B-4083-4DB2-B898-8FC965B3115F}" dt="2024-07-30T20:22:21.597" v="3769" actId="21"/>
          <ac:picMkLst>
            <pc:docMk/>
            <pc:sldMk cId="2392620940" sldId="2147375015"/>
            <ac:picMk id="2" creationId="{C910C7CA-7DF5-D709-0EED-523F38095047}"/>
          </ac:picMkLst>
        </pc:picChg>
        <pc:picChg chg="add mod">
          <ac:chgData name="Vaishakhi Shah" userId="f7bfe603-ec3c-4cce-9bdd-ae65f63ab19a" providerId="ADAL" clId="{AEC62E9B-4083-4DB2-B898-8FC965B3115F}" dt="2024-07-31T14:13:36.634" v="4079" actId="1076"/>
          <ac:picMkLst>
            <pc:docMk/>
            <pc:sldMk cId="2392620940" sldId="2147375015"/>
            <ac:picMk id="3" creationId="{FA2A5C57-9C06-0414-1561-86C1B2F0D0C4}"/>
          </ac:picMkLst>
        </pc:picChg>
        <pc:picChg chg="del">
          <ac:chgData name="Vaishakhi Shah" userId="f7bfe603-ec3c-4cce-9bdd-ae65f63ab19a" providerId="ADAL" clId="{AEC62E9B-4083-4DB2-B898-8FC965B3115F}" dt="2024-07-30T20:06:47.330" v="3527" actId="478"/>
          <ac:picMkLst>
            <pc:docMk/>
            <pc:sldMk cId="2392620940" sldId="2147375015"/>
            <ac:picMk id="4" creationId="{3CBC0886-B028-DDD8-BAFD-08A480840600}"/>
          </ac:picMkLst>
        </pc:picChg>
        <pc:picChg chg="add del mod">
          <ac:chgData name="Vaishakhi Shah" userId="f7bfe603-ec3c-4cce-9bdd-ae65f63ab19a" providerId="ADAL" clId="{AEC62E9B-4083-4DB2-B898-8FC965B3115F}" dt="2024-07-30T20:22:09.396" v="3765" actId="21"/>
          <ac:picMkLst>
            <pc:docMk/>
            <pc:sldMk cId="2392620940" sldId="2147375015"/>
            <ac:picMk id="7" creationId="{237BC982-DD34-86FA-506F-C1DF8B6F863C}"/>
          </ac:picMkLst>
        </pc:picChg>
        <pc:picChg chg="del mod">
          <ac:chgData name="Vaishakhi Shah" userId="f7bfe603-ec3c-4cce-9bdd-ae65f63ab19a" providerId="ADAL" clId="{AEC62E9B-4083-4DB2-B898-8FC965B3115F}" dt="2024-07-31T13:57:25.301" v="3917" actId="478"/>
          <ac:picMkLst>
            <pc:docMk/>
            <pc:sldMk cId="2392620940" sldId="2147375015"/>
            <ac:picMk id="8" creationId="{C108B96A-277C-3F87-E284-A7384DE45639}"/>
          </ac:picMkLst>
        </pc:picChg>
        <pc:picChg chg="add mod">
          <ac:chgData name="Vaishakhi Shah" userId="f7bfe603-ec3c-4cce-9bdd-ae65f63ab19a" providerId="ADAL" clId="{AEC62E9B-4083-4DB2-B898-8FC965B3115F}" dt="2024-07-31T14:12:56.954" v="4072" actId="1076"/>
          <ac:picMkLst>
            <pc:docMk/>
            <pc:sldMk cId="2392620940" sldId="2147375015"/>
            <ac:picMk id="10" creationId="{FFB72DC0-D7DD-1B19-1A48-31E66C53D3D2}"/>
          </ac:picMkLst>
        </pc:picChg>
        <pc:picChg chg="add del mod">
          <ac:chgData name="Vaishakhi Shah" userId="f7bfe603-ec3c-4cce-9bdd-ae65f63ab19a" providerId="ADAL" clId="{AEC62E9B-4083-4DB2-B898-8FC965B3115F}" dt="2024-07-30T19:59:50.500" v="3354" actId="478"/>
          <ac:picMkLst>
            <pc:docMk/>
            <pc:sldMk cId="2392620940" sldId="2147375015"/>
            <ac:picMk id="12" creationId="{EEED1FD5-98A7-3859-E9E6-383C4852CE9D}"/>
          </ac:picMkLst>
        </pc:picChg>
        <pc:picChg chg="add mod">
          <ac:chgData name="Vaishakhi Shah" userId="f7bfe603-ec3c-4cce-9bdd-ae65f63ab19a" providerId="ADAL" clId="{AEC62E9B-4083-4DB2-B898-8FC965B3115F}" dt="2024-07-31T14:13:28.185" v="4077" actId="1076"/>
          <ac:picMkLst>
            <pc:docMk/>
            <pc:sldMk cId="2392620940" sldId="2147375015"/>
            <ac:picMk id="14" creationId="{E4420993-D14A-1209-E65C-91A3A33D1607}"/>
          </ac:picMkLst>
        </pc:picChg>
        <pc:picChg chg="del mod">
          <ac:chgData name="Vaishakhi Shah" userId="f7bfe603-ec3c-4cce-9bdd-ae65f63ab19a" providerId="ADAL" clId="{AEC62E9B-4083-4DB2-B898-8FC965B3115F}" dt="2024-07-30T20:22:15.393" v="3767" actId="21"/>
          <ac:picMkLst>
            <pc:docMk/>
            <pc:sldMk cId="2392620940" sldId="2147375015"/>
            <ac:picMk id="17" creationId="{0315E615-9473-F36C-F479-72E646E5F92D}"/>
          </ac:picMkLst>
        </pc:picChg>
        <pc:picChg chg="del">
          <ac:chgData name="Vaishakhi Shah" userId="f7bfe603-ec3c-4cce-9bdd-ae65f63ab19a" providerId="ADAL" clId="{AEC62E9B-4083-4DB2-B898-8FC965B3115F}" dt="2024-07-30T20:06:49.308" v="3528" actId="478"/>
          <ac:picMkLst>
            <pc:docMk/>
            <pc:sldMk cId="2392620940" sldId="2147375015"/>
            <ac:picMk id="18" creationId="{F45EF3F5-4D64-20F7-C75D-4CE22D58F6E5}"/>
          </ac:picMkLst>
        </pc:picChg>
        <pc:picChg chg="add del mod">
          <ac:chgData name="Vaishakhi Shah" userId="f7bfe603-ec3c-4cce-9bdd-ae65f63ab19a" providerId="ADAL" clId="{AEC62E9B-4083-4DB2-B898-8FC965B3115F}" dt="2024-07-30T20:12:48.489" v="3718" actId="478"/>
          <ac:picMkLst>
            <pc:docMk/>
            <pc:sldMk cId="2392620940" sldId="2147375015"/>
            <ac:picMk id="19" creationId="{AD3EAE9F-8A11-D60A-298E-D548018E40D0}"/>
          </ac:picMkLst>
        </pc:picChg>
        <pc:picChg chg="del mod">
          <ac:chgData name="Vaishakhi Shah" userId="f7bfe603-ec3c-4cce-9bdd-ae65f63ab19a" providerId="ADAL" clId="{AEC62E9B-4083-4DB2-B898-8FC965B3115F}" dt="2024-07-31T13:56:52.501" v="3913" actId="478"/>
          <ac:picMkLst>
            <pc:docMk/>
            <pc:sldMk cId="2392620940" sldId="2147375015"/>
            <ac:picMk id="20" creationId="{2BF28D01-6B5F-751F-512D-F336465296F1}"/>
          </ac:picMkLst>
        </pc:picChg>
        <pc:picChg chg="del">
          <ac:chgData name="Vaishakhi Shah" userId="f7bfe603-ec3c-4cce-9bdd-ae65f63ab19a" providerId="ADAL" clId="{AEC62E9B-4083-4DB2-B898-8FC965B3115F}" dt="2024-07-30T13:42:19.943" v="304" actId="478"/>
          <ac:picMkLst>
            <pc:docMk/>
            <pc:sldMk cId="2392620940" sldId="2147375015"/>
            <ac:picMk id="21" creationId="{0D54E7B3-EB21-44AA-34FC-E0BC18E2C2CD}"/>
          </ac:picMkLst>
        </pc:picChg>
        <pc:picChg chg="del mod">
          <ac:chgData name="Vaishakhi Shah" userId="f7bfe603-ec3c-4cce-9bdd-ae65f63ab19a" providerId="ADAL" clId="{AEC62E9B-4083-4DB2-B898-8FC965B3115F}" dt="2024-07-31T14:07:03.398" v="4044" actId="478"/>
          <ac:picMkLst>
            <pc:docMk/>
            <pc:sldMk cId="2392620940" sldId="2147375015"/>
            <ac:picMk id="24" creationId="{BF219EC2-5CD1-F5F8-5EBB-728607DA7803}"/>
          </ac:picMkLst>
        </pc:picChg>
        <pc:picChg chg="del mod">
          <ac:chgData name="Vaishakhi Shah" userId="f7bfe603-ec3c-4cce-9bdd-ae65f63ab19a" providerId="ADAL" clId="{AEC62E9B-4083-4DB2-B898-8FC965B3115F}" dt="2024-07-31T14:07:02.647" v="4043" actId="478"/>
          <ac:picMkLst>
            <pc:docMk/>
            <pc:sldMk cId="2392620940" sldId="2147375015"/>
            <ac:picMk id="26" creationId="{F0F3C5E9-7EA1-8E60-342F-45CB553ED49B}"/>
          </ac:picMkLst>
        </pc:picChg>
        <pc:picChg chg="add del mod">
          <ac:chgData name="Vaishakhi Shah" userId="f7bfe603-ec3c-4cce-9bdd-ae65f63ab19a" providerId="ADAL" clId="{AEC62E9B-4083-4DB2-B898-8FC965B3115F}" dt="2024-07-30T20:13:20.103" v="3728" actId="478"/>
          <ac:picMkLst>
            <pc:docMk/>
            <pc:sldMk cId="2392620940" sldId="2147375015"/>
            <ac:picMk id="29" creationId="{A7A702AF-451A-B041-782C-6FE26D706BF4}"/>
          </ac:picMkLst>
        </pc:picChg>
        <pc:picChg chg="add mod">
          <ac:chgData name="Vaishakhi Shah" userId="f7bfe603-ec3c-4cce-9bdd-ae65f63ab19a" providerId="ADAL" clId="{AEC62E9B-4083-4DB2-B898-8FC965B3115F}" dt="2024-07-31T14:13:41.995" v="4080" actId="1076"/>
          <ac:picMkLst>
            <pc:docMk/>
            <pc:sldMk cId="2392620940" sldId="2147375015"/>
            <ac:picMk id="31" creationId="{BC77DEA3-2BA4-C537-B52E-46D568BF81C0}"/>
          </ac:picMkLst>
        </pc:picChg>
        <pc:picChg chg="del">
          <ac:chgData name="Vaishakhi Shah" userId="f7bfe603-ec3c-4cce-9bdd-ae65f63ab19a" providerId="ADAL" clId="{AEC62E9B-4083-4DB2-B898-8FC965B3115F}" dt="2024-07-30T19:57:44.357" v="3341" actId="478"/>
          <ac:picMkLst>
            <pc:docMk/>
            <pc:sldMk cId="2392620940" sldId="2147375015"/>
            <ac:picMk id="32" creationId="{0DE8FCE1-DBBF-7858-5F44-C86ABC1A1F90}"/>
          </ac:picMkLst>
        </pc:picChg>
        <pc:picChg chg="del">
          <ac:chgData name="Vaishakhi Shah" userId="f7bfe603-ec3c-4cce-9bdd-ae65f63ab19a" providerId="ADAL" clId="{AEC62E9B-4083-4DB2-B898-8FC965B3115F}" dt="2024-07-30T19:57:45.900" v="3343" actId="478"/>
          <ac:picMkLst>
            <pc:docMk/>
            <pc:sldMk cId="2392620940" sldId="2147375015"/>
            <ac:picMk id="34" creationId="{B91803F5-4067-A498-5123-D2838375A0C6}"/>
          </ac:picMkLst>
        </pc:picChg>
        <pc:picChg chg="del">
          <ac:chgData name="Vaishakhi Shah" userId="f7bfe603-ec3c-4cce-9bdd-ae65f63ab19a" providerId="ADAL" clId="{AEC62E9B-4083-4DB2-B898-8FC965B3115F}" dt="2024-07-30T19:57:46.587" v="3344" actId="478"/>
          <ac:picMkLst>
            <pc:docMk/>
            <pc:sldMk cId="2392620940" sldId="2147375015"/>
            <ac:picMk id="36" creationId="{4D8CEA7F-329B-CECD-7A37-B52C85C11B90}"/>
          </ac:picMkLst>
        </pc:picChg>
        <pc:picChg chg="del">
          <ac:chgData name="Vaishakhi Shah" userId="f7bfe603-ec3c-4cce-9bdd-ae65f63ab19a" providerId="ADAL" clId="{AEC62E9B-4083-4DB2-B898-8FC965B3115F}" dt="2024-07-30T19:57:45.225" v="3342" actId="478"/>
          <ac:picMkLst>
            <pc:docMk/>
            <pc:sldMk cId="2392620940" sldId="2147375015"/>
            <ac:picMk id="38" creationId="{A986F714-0BC8-148E-BECB-953FE0F27BBF}"/>
          </ac:picMkLst>
        </pc:picChg>
        <pc:picChg chg="del">
          <ac:chgData name="Vaishakhi Shah" userId="f7bfe603-ec3c-4cce-9bdd-ae65f63ab19a" providerId="ADAL" clId="{AEC62E9B-4083-4DB2-B898-8FC965B3115F}" dt="2024-07-30T20:06:51.784" v="3529" actId="478"/>
          <ac:picMkLst>
            <pc:docMk/>
            <pc:sldMk cId="2392620940" sldId="2147375015"/>
            <ac:picMk id="40" creationId="{B28B069B-56DA-CF01-D8C1-93F2284A4ED7}"/>
          </ac:picMkLst>
        </pc:picChg>
        <pc:picChg chg="add mod">
          <ac:chgData name="Vaishakhi Shah" userId="f7bfe603-ec3c-4cce-9bdd-ae65f63ab19a" providerId="ADAL" clId="{AEC62E9B-4083-4DB2-B898-8FC965B3115F}" dt="2024-07-31T14:07:17.865" v="4050" actId="1076"/>
          <ac:picMkLst>
            <pc:docMk/>
            <pc:sldMk cId="2392620940" sldId="2147375015"/>
            <ac:picMk id="42" creationId="{34E5C572-1DD4-15EF-D3F4-73CEC585E104}"/>
          </ac:picMkLst>
        </pc:picChg>
        <pc:picChg chg="add mod">
          <ac:chgData name="Vaishakhi Shah" userId="f7bfe603-ec3c-4cce-9bdd-ae65f63ab19a" providerId="ADAL" clId="{AEC62E9B-4083-4DB2-B898-8FC965B3115F}" dt="2024-08-01T20:08:15.769" v="6253" actId="1076"/>
          <ac:picMkLst>
            <pc:docMk/>
            <pc:sldMk cId="2392620940" sldId="2147375015"/>
            <ac:picMk id="44" creationId="{2BF9E92E-2B0A-1B28-0D89-559788008714}"/>
          </ac:picMkLst>
        </pc:picChg>
        <pc:picChg chg="add mod">
          <ac:chgData name="Vaishakhi Shah" userId="f7bfe603-ec3c-4cce-9bdd-ae65f63ab19a" providerId="ADAL" clId="{AEC62E9B-4083-4DB2-B898-8FC965B3115F}" dt="2024-07-31T14:11:44.778" v="4056" actId="1076"/>
          <ac:picMkLst>
            <pc:docMk/>
            <pc:sldMk cId="2392620940" sldId="2147375015"/>
            <ac:picMk id="46" creationId="{BFBB58B7-462F-8BF3-F60D-F236529F02B0}"/>
          </ac:picMkLst>
        </pc:picChg>
      </pc:sldChg>
      <pc:sldChg chg="addSp delSp modSp mod modTransition modNotesTx">
        <pc:chgData name="Vaishakhi Shah" userId="f7bfe603-ec3c-4cce-9bdd-ae65f63ab19a" providerId="ADAL" clId="{AEC62E9B-4083-4DB2-B898-8FC965B3115F}" dt="2024-08-01T20:59:18.486" v="6330" actId="1076"/>
        <pc:sldMkLst>
          <pc:docMk/>
          <pc:sldMk cId="3529460048" sldId="2147375016"/>
        </pc:sldMkLst>
        <pc:spChg chg="del">
          <ac:chgData name="Vaishakhi Shah" userId="f7bfe603-ec3c-4cce-9bdd-ae65f63ab19a" providerId="ADAL" clId="{AEC62E9B-4083-4DB2-B898-8FC965B3115F}" dt="2024-07-31T14:25:55.780" v="4197" actId="478"/>
          <ac:spMkLst>
            <pc:docMk/>
            <pc:sldMk cId="3529460048" sldId="2147375016"/>
            <ac:spMk id="2" creationId="{5A1AB412-A96A-AAAA-58C9-5FECE5BB563A}"/>
          </ac:spMkLst>
        </pc:spChg>
        <pc:spChg chg="mod">
          <ac:chgData name="Vaishakhi Shah" userId="f7bfe603-ec3c-4cce-9bdd-ae65f63ab19a" providerId="ADAL" clId="{AEC62E9B-4083-4DB2-B898-8FC965B3115F}" dt="2024-07-30T19:51:58.410" v="3335" actId="1076"/>
          <ac:spMkLst>
            <pc:docMk/>
            <pc:sldMk cId="3529460048" sldId="2147375016"/>
            <ac:spMk id="5" creationId="{527364D3-DF36-D28C-1E1F-DE00D743EE9B}"/>
          </ac:spMkLst>
        </pc:spChg>
        <pc:spChg chg="add del">
          <ac:chgData name="Vaishakhi Shah" userId="f7bfe603-ec3c-4cce-9bdd-ae65f63ab19a" providerId="ADAL" clId="{AEC62E9B-4083-4DB2-B898-8FC965B3115F}" dt="2024-07-30T14:13:32.428" v="418" actId="11529"/>
          <ac:spMkLst>
            <pc:docMk/>
            <pc:sldMk cId="3529460048" sldId="2147375016"/>
            <ac:spMk id="18" creationId="{571F92B2-A3B0-2451-5E36-7678B96BBCD0}"/>
          </ac:spMkLst>
        </pc:spChg>
        <pc:spChg chg="add mod">
          <ac:chgData name="Vaishakhi Shah" userId="f7bfe603-ec3c-4cce-9bdd-ae65f63ab19a" providerId="ADAL" clId="{AEC62E9B-4083-4DB2-B898-8FC965B3115F}" dt="2024-07-30T14:14:14.238" v="421" actId="13822"/>
          <ac:spMkLst>
            <pc:docMk/>
            <pc:sldMk cId="3529460048" sldId="2147375016"/>
            <ac:spMk id="19" creationId="{74B45BE6-E1AB-FC23-8015-EE2DDF5A9B6A}"/>
          </ac:spMkLst>
        </pc:spChg>
        <pc:spChg chg="add del mod">
          <ac:chgData name="Vaishakhi Shah" userId="f7bfe603-ec3c-4cce-9bdd-ae65f63ab19a" providerId="ADAL" clId="{AEC62E9B-4083-4DB2-B898-8FC965B3115F}" dt="2024-07-30T14:19:13.546" v="472" actId="478"/>
          <ac:spMkLst>
            <pc:docMk/>
            <pc:sldMk cId="3529460048" sldId="2147375016"/>
            <ac:spMk id="20" creationId="{C8C6185A-46E1-0D9A-2B3B-9E87677BD681}"/>
          </ac:spMkLst>
        </pc:spChg>
        <pc:spChg chg="add mod">
          <ac:chgData name="Vaishakhi Shah" userId="f7bfe603-ec3c-4cce-9bdd-ae65f63ab19a" providerId="ADAL" clId="{AEC62E9B-4083-4DB2-B898-8FC965B3115F}" dt="2024-07-30T18:46:32.403" v="2280" actId="14100"/>
          <ac:spMkLst>
            <pc:docMk/>
            <pc:sldMk cId="3529460048" sldId="2147375016"/>
            <ac:spMk id="35" creationId="{E9B349D3-0882-5159-660E-83F6C9BF09C3}"/>
          </ac:spMkLst>
        </pc:spChg>
        <pc:spChg chg="add mod">
          <ac:chgData name="Vaishakhi Shah" userId="f7bfe603-ec3c-4cce-9bdd-ae65f63ab19a" providerId="ADAL" clId="{AEC62E9B-4083-4DB2-B898-8FC965B3115F}" dt="2024-07-30T18:48:23.910" v="2302" actId="14100"/>
          <ac:spMkLst>
            <pc:docMk/>
            <pc:sldMk cId="3529460048" sldId="2147375016"/>
            <ac:spMk id="36" creationId="{3F4CF8AD-F3AA-B40C-A569-1BB7464DDA2E}"/>
          </ac:spMkLst>
        </pc:spChg>
        <pc:picChg chg="add mod">
          <ac:chgData name="Vaishakhi Shah" userId="f7bfe603-ec3c-4cce-9bdd-ae65f63ab19a" providerId="ADAL" clId="{AEC62E9B-4083-4DB2-B898-8FC965B3115F}" dt="2024-08-01T19:00:25.445" v="6117" actId="14100"/>
          <ac:picMkLst>
            <pc:docMk/>
            <pc:sldMk cId="3529460048" sldId="2147375016"/>
            <ac:picMk id="3" creationId="{64ED8480-C4F9-2496-AED7-74BD5440EA78}"/>
          </ac:picMkLst>
        </pc:picChg>
        <pc:picChg chg="add mod">
          <ac:chgData name="Vaishakhi Shah" userId="f7bfe603-ec3c-4cce-9bdd-ae65f63ab19a" providerId="ADAL" clId="{AEC62E9B-4083-4DB2-B898-8FC965B3115F}" dt="2024-07-30T18:46:37.756" v="2281" actId="1076"/>
          <ac:picMkLst>
            <pc:docMk/>
            <pc:sldMk cId="3529460048" sldId="2147375016"/>
            <ac:picMk id="4" creationId="{2035D322-B540-9324-E4BA-A75981399FDD}"/>
          </ac:picMkLst>
        </pc:picChg>
        <pc:picChg chg="del">
          <ac:chgData name="Vaishakhi Shah" userId="f7bfe603-ec3c-4cce-9bdd-ae65f63ab19a" providerId="ADAL" clId="{AEC62E9B-4083-4DB2-B898-8FC965B3115F}" dt="2024-07-30T13:48:32.675" v="319" actId="478"/>
          <ac:picMkLst>
            <pc:docMk/>
            <pc:sldMk cId="3529460048" sldId="2147375016"/>
            <ac:picMk id="6" creationId="{CCC47EF5-215B-B591-103C-5FD2A530DA5F}"/>
          </ac:picMkLst>
        </pc:picChg>
        <pc:picChg chg="add mod">
          <ac:chgData name="Vaishakhi Shah" userId="f7bfe603-ec3c-4cce-9bdd-ae65f63ab19a" providerId="ADAL" clId="{AEC62E9B-4083-4DB2-B898-8FC965B3115F}" dt="2024-08-01T20:59:18.486" v="6330" actId="1076"/>
          <ac:picMkLst>
            <pc:docMk/>
            <pc:sldMk cId="3529460048" sldId="2147375016"/>
            <ac:picMk id="7" creationId="{358F455B-8CD6-31E7-851D-D5E87E31DE1B}"/>
          </ac:picMkLst>
        </pc:picChg>
        <pc:picChg chg="del">
          <ac:chgData name="Vaishakhi Shah" userId="f7bfe603-ec3c-4cce-9bdd-ae65f63ab19a" providerId="ADAL" clId="{AEC62E9B-4083-4DB2-B898-8FC965B3115F}" dt="2024-07-30T13:49:13.951" v="326" actId="478"/>
          <ac:picMkLst>
            <pc:docMk/>
            <pc:sldMk cId="3529460048" sldId="2147375016"/>
            <ac:picMk id="7" creationId="{93A33F30-8788-9851-8B6A-D212CC619B13}"/>
          </ac:picMkLst>
        </pc:picChg>
        <pc:picChg chg="del">
          <ac:chgData name="Vaishakhi Shah" userId="f7bfe603-ec3c-4cce-9bdd-ae65f63ab19a" providerId="ADAL" clId="{AEC62E9B-4083-4DB2-B898-8FC965B3115F}" dt="2024-07-30T13:52:54.895" v="333" actId="478"/>
          <ac:picMkLst>
            <pc:docMk/>
            <pc:sldMk cId="3529460048" sldId="2147375016"/>
            <ac:picMk id="8" creationId="{3214B41A-97AC-4FA6-2DC0-2AE951B0BF12}"/>
          </ac:picMkLst>
        </pc:picChg>
        <pc:picChg chg="add del mod">
          <ac:chgData name="Vaishakhi Shah" userId="f7bfe603-ec3c-4cce-9bdd-ae65f63ab19a" providerId="ADAL" clId="{AEC62E9B-4083-4DB2-B898-8FC965B3115F}" dt="2024-08-01T20:51:43.811" v="6284" actId="478"/>
          <ac:picMkLst>
            <pc:docMk/>
            <pc:sldMk cId="3529460048" sldId="2147375016"/>
            <ac:picMk id="9" creationId="{370A5677-D266-A8C7-164F-516F75F5DE89}"/>
          </ac:picMkLst>
        </pc:picChg>
        <pc:picChg chg="del mod">
          <ac:chgData name="Vaishakhi Shah" userId="f7bfe603-ec3c-4cce-9bdd-ae65f63ab19a" providerId="ADAL" clId="{AEC62E9B-4083-4DB2-B898-8FC965B3115F}" dt="2024-07-30T15:46:13.695" v="938" actId="478"/>
          <ac:picMkLst>
            <pc:docMk/>
            <pc:sldMk cId="3529460048" sldId="2147375016"/>
            <ac:picMk id="9" creationId="{CAA66F30-F724-318D-A133-D57AAA2DC127}"/>
          </ac:picMkLst>
        </pc:picChg>
        <pc:picChg chg="del mod">
          <ac:chgData name="Vaishakhi Shah" userId="f7bfe603-ec3c-4cce-9bdd-ae65f63ab19a" providerId="ADAL" clId="{AEC62E9B-4083-4DB2-B898-8FC965B3115F}" dt="2024-07-30T15:46:14.428" v="939" actId="478"/>
          <ac:picMkLst>
            <pc:docMk/>
            <pc:sldMk cId="3529460048" sldId="2147375016"/>
            <ac:picMk id="10" creationId="{AB7DC7FF-9651-A795-F913-2984459B63F5}"/>
          </ac:picMkLst>
        </pc:picChg>
        <pc:picChg chg="add del mod">
          <ac:chgData name="Vaishakhi Shah" userId="f7bfe603-ec3c-4cce-9bdd-ae65f63ab19a" providerId="ADAL" clId="{AEC62E9B-4083-4DB2-B898-8FC965B3115F}" dt="2024-07-30T15:34:12.825" v="884" actId="478"/>
          <ac:picMkLst>
            <pc:docMk/>
            <pc:sldMk cId="3529460048" sldId="2147375016"/>
            <ac:picMk id="11" creationId="{DAEB3386-4B41-21F9-494A-17ECCC275C54}"/>
          </ac:picMkLst>
        </pc:picChg>
        <pc:picChg chg="add mod">
          <ac:chgData name="Vaishakhi Shah" userId="f7bfe603-ec3c-4cce-9bdd-ae65f63ab19a" providerId="ADAL" clId="{AEC62E9B-4083-4DB2-B898-8FC965B3115F}" dt="2024-08-01T20:56:02.606" v="6299" actId="1076"/>
          <ac:picMkLst>
            <pc:docMk/>
            <pc:sldMk cId="3529460048" sldId="2147375016"/>
            <ac:picMk id="13" creationId="{2802DEE5-8BBF-7C50-D433-EFF488E4CB7D}"/>
          </ac:picMkLst>
        </pc:picChg>
        <pc:picChg chg="add del mod">
          <ac:chgData name="Vaishakhi Shah" userId="f7bfe603-ec3c-4cce-9bdd-ae65f63ab19a" providerId="ADAL" clId="{AEC62E9B-4083-4DB2-B898-8FC965B3115F}" dt="2024-07-30T13:55:32.733" v="340" actId="478"/>
          <ac:picMkLst>
            <pc:docMk/>
            <pc:sldMk cId="3529460048" sldId="2147375016"/>
            <ac:picMk id="14" creationId="{BBC9BEAA-589C-8B85-594D-24BB093E2B1F}"/>
          </ac:picMkLst>
        </pc:picChg>
        <pc:picChg chg="add del mod">
          <ac:chgData name="Vaishakhi Shah" userId="f7bfe603-ec3c-4cce-9bdd-ae65f63ab19a" providerId="ADAL" clId="{AEC62E9B-4083-4DB2-B898-8FC965B3115F}" dt="2024-07-30T14:11:47.026" v="407" actId="478"/>
          <ac:picMkLst>
            <pc:docMk/>
            <pc:sldMk cId="3529460048" sldId="2147375016"/>
            <ac:picMk id="15" creationId="{655A76A6-D360-77A6-7943-33F2135C853C}"/>
          </ac:picMkLst>
        </pc:picChg>
        <pc:picChg chg="add del mod">
          <ac:chgData name="Vaishakhi Shah" userId="f7bfe603-ec3c-4cce-9bdd-ae65f63ab19a" providerId="ADAL" clId="{AEC62E9B-4083-4DB2-B898-8FC965B3115F}" dt="2024-07-30T13:56:37.723" v="350" actId="478"/>
          <ac:picMkLst>
            <pc:docMk/>
            <pc:sldMk cId="3529460048" sldId="2147375016"/>
            <ac:picMk id="17" creationId="{EB8478ED-666B-734D-4A74-44787CF19EFE}"/>
          </ac:picMkLst>
        </pc:picChg>
        <pc:picChg chg="add mod">
          <ac:chgData name="Vaishakhi Shah" userId="f7bfe603-ec3c-4cce-9bdd-ae65f63ab19a" providerId="ADAL" clId="{AEC62E9B-4083-4DB2-B898-8FC965B3115F}" dt="2024-07-30T18:46:50.429" v="2283" actId="1076"/>
          <ac:picMkLst>
            <pc:docMk/>
            <pc:sldMk cId="3529460048" sldId="2147375016"/>
            <ac:picMk id="22" creationId="{5E35C694-4162-3329-A9A0-8C8A9543EA62}"/>
          </ac:picMkLst>
        </pc:picChg>
        <pc:picChg chg="add mod">
          <ac:chgData name="Vaishakhi Shah" userId="f7bfe603-ec3c-4cce-9bdd-ae65f63ab19a" providerId="ADAL" clId="{AEC62E9B-4083-4DB2-B898-8FC965B3115F}" dt="2024-07-30T18:46:56.841" v="2284" actId="1076"/>
          <ac:picMkLst>
            <pc:docMk/>
            <pc:sldMk cId="3529460048" sldId="2147375016"/>
            <ac:picMk id="24" creationId="{A5C35E3F-8AD8-3DA8-2BC4-43A318679173}"/>
          </ac:picMkLst>
        </pc:picChg>
        <pc:picChg chg="add del mod">
          <ac:chgData name="Vaishakhi Shah" userId="f7bfe603-ec3c-4cce-9bdd-ae65f63ab19a" providerId="ADAL" clId="{AEC62E9B-4083-4DB2-B898-8FC965B3115F}" dt="2024-07-30T18:47:00.829" v="2285" actId="1076"/>
          <ac:picMkLst>
            <pc:docMk/>
            <pc:sldMk cId="3529460048" sldId="2147375016"/>
            <ac:picMk id="26" creationId="{2BDECAE1-3446-BD8B-A920-70E4CBF33C2D}"/>
          </ac:picMkLst>
        </pc:picChg>
        <pc:picChg chg="add del mod">
          <ac:chgData name="Vaishakhi Shah" userId="f7bfe603-ec3c-4cce-9bdd-ae65f63ab19a" providerId="ADAL" clId="{AEC62E9B-4083-4DB2-B898-8FC965B3115F}" dt="2024-07-30T15:37:27.544" v="932" actId="22"/>
          <ac:picMkLst>
            <pc:docMk/>
            <pc:sldMk cId="3529460048" sldId="2147375016"/>
            <ac:picMk id="28" creationId="{8A6B7E4B-95A4-01F5-7748-DB0394CD964F}"/>
          </ac:picMkLst>
        </pc:picChg>
        <pc:picChg chg="add mod">
          <ac:chgData name="Vaishakhi Shah" userId="f7bfe603-ec3c-4cce-9bdd-ae65f63ab19a" providerId="ADAL" clId="{AEC62E9B-4083-4DB2-B898-8FC965B3115F}" dt="2024-07-31T13:51:28.704" v="3885" actId="1076"/>
          <ac:picMkLst>
            <pc:docMk/>
            <pc:sldMk cId="3529460048" sldId="2147375016"/>
            <ac:picMk id="30" creationId="{00B938AB-DB92-1C3B-5387-FF144C089FFE}"/>
          </ac:picMkLst>
        </pc:picChg>
        <pc:picChg chg="add mod">
          <ac:chgData name="Vaishakhi Shah" userId="f7bfe603-ec3c-4cce-9bdd-ae65f63ab19a" providerId="ADAL" clId="{AEC62E9B-4083-4DB2-B898-8FC965B3115F}" dt="2024-08-01T19:00:46.910" v="6122" actId="1076"/>
          <ac:picMkLst>
            <pc:docMk/>
            <pc:sldMk cId="3529460048" sldId="2147375016"/>
            <ac:picMk id="32" creationId="{EE3F74D1-BF54-8DC2-AD99-D302D4E83A52}"/>
          </ac:picMkLst>
        </pc:picChg>
        <pc:picChg chg="add mod">
          <ac:chgData name="Vaishakhi Shah" userId="f7bfe603-ec3c-4cce-9bdd-ae65f63ab19a" providerId="ADAL" clId="{AEC62E9B-4083-4DB2-B898-8FC965B3115F}" dt="2024-07-31T13:33:04.156" v="3833" actId="14100"/>
          <ac:picMkLst>
            <pc:docMk/>
            <pc:sldMk cId="3529460048" sldId="2147375016"/>
            <ac:picMk id="34" creationId="{925FEE82-4038-A663-B67E-44B181865E19}"/>
          </ac:picMkLst>
        </pc:picChg>
        <pc:picChg chg="add mod">
          <ac:chgData name="Vaishakhi Shah" userId="f7bfe603-ec3c-4cce-9bdd-ae65f63ab19a" providerId="ADAL" clId="{AEC62E9B-4083-4DB2-B898-8FC965B3115F}" dt="2024-08-01T19:00:33.909" v="6118" actId="14100"/>
          <ac:picMkLst>
            <pc:docMk/>
            <pc:sldMk cId="3529460048" sldId="2147375016"/>
            <ac:picMk id="38" creationId="{99708693-D2DE-959A-1EB0-8B67A6892B89}"/>
          </ac:picMkLst>
        </pc:picChg>
        <pc:picChg chg="add del mod modCrop">
          <ac:chgData name="Vaishakhi Shah" userId="f7bfe603-ec3c-4cce-9bdd-ae65f63ab19a" providerId="ADAL" clId="{AEC62E9B-4083-4DB2-B898-8FC965B3115F}" dt="2024-08-01T19:00:39.410" v="6120" actId="478"/>
          <ac:picMkLst>
            <pc:docMk/>
            <pc:sldMk cId="3529460048" sldId="2147375016"/>
            <ac:picMk id="40" creationId="{3C534CDE-9CFE-E907-792D-F4F176BBF29C}"/>
          </ac:picMkLst>
        </pc:picChg>
        <pc:cxnChg chg="add del mod">
          <ac:chgData name="Vaishakhi Shah" userId="f7bfe603-ec3c-4cce-9bdd-ae65f63ab19a" providerId="ADAL" clId="{AEC62E9B-4083-4DB2-B898-8FC965B3115F}" dt="2024-08-01T20:55:35.202" v="6292" actId="478"/>
          <ac:cxnSpMkLst>
            <pc:docMk/>
            <pc:sldMk cId="3529460048" sldId="2147375016"/>
            <ac:cxnSpMk id="11" creationId="{4CDAD6D0-E9C2-961B-58D8-89F88892A2E7}"/>
          </ac:cxnSpMkLst>
        </pc:cxnChg>
      </pc:sldChg>
      <pc:sldChg chg="addSp delSp modSp add mod ord modTransition delAnim">
        <pc:chgData name="Vaishakhi Shah" userId="f7bfe603-ec3c-4cce-9bdd-ae65f63ab19a" providerId="ADAL" clId="{AEC62E9B-4083-4DB2-B898-8FC965B3115F}" dt="2024-08-03T00:02:32.266" v="6658" actId="1076"/>
        <pc:sldMkLst>
          <pc:docMk/>
          <pc:sldMk cId="1219463252" sldId="2147375026"/>
        </pc:sldMkLst>
        <pc:spChg chg="del mod">
          <ac:chgData name="Vaishakhi Shah" userId="f7bfe603-ec3c-4cce-9bdd-ae65f63ab19a" providerId="ADAL" clId="{AEC62E9B-4083-4DB2-B898-8FC965B3115F}" dt="2024-07-31T14:26:02.418" v="4199" actId="478"/>
          <ac:spMkLst>
            <pc:docMk/>
            <pc:sldMk cId="1219463252" sldId="2147375026"/>
            <ac:spMk id="2" creationId="{06516811-F877-F2AF-7268-54448C3BE327}"/>
          </ac:spMkLst>
        </pc:spChg>
        <pc:spChg chg="del">
          <ac:chgData name="Vaishakhi Shah" userId="f7bfe603-ec3c-4cce-9bdd-ae65f63ab19a" providerId="ADAL" clId="{AEC62E9B-4083-4DB2-B898-8FC965B3115F}" dt="2024-07-30T14:42:31.837" v="754" actId="478"/>
          <ac:spMkLst>
            <pc:docMk/>
            <pc:sldMk cId="1219463252" sldId="2147375026"/>
            <ac:spMk id="3" creationId="{8F28F9D5-D9AE-33DB-CB41-8687AE202CD3}"/>
          </ac:spMkLst>
        </pc:spChg>
        <pc:spChg chg="add mod">
          <ac:chgData name="Vaishakhi Shah" userId="f7bfe603-ec3c-4cce-9bdd-ae65f63ab19a" providerId="ADAL" clId="{AEC62E9B-4083-4DB2-B898-8FC965B3115F}" dt="2024-08-01T19:01:39.921" v="6129" actId="1076"/>
          <ac:spMkLst>
            <pc:docMk/>
            <pc:sldMk cId="1219463252" sldId="2147375026"/>
            <ac:spMk id="4" creationId="{F9C8543D-589B-88F9-A9CF-529442C1391F}"/>
          </ac:spMkLst>
        </pc:spChg>
        <pc:spChg chg="mod">
          <ac:chgData name="Vaishakhi Shah" userId="f7bfe603-ec3c-4cce-9bdd-ae65f63ab19a" providerId="ADAL" clId="{AEC62E9B-4083-4DB2-B898-8FC965B3115F}" dt="2024-07-31T18:59:04.944" v="4300" actId="1076"/>
          <ac:spMkLst>
            <pc:docMk/>
            <pc:sldMk cId="1219463252" sldId="2147375026"/>
            <ac:spMk id="5" creationId="{CA56F34F-BC92-7271-05B0-6E4435EB3D65}"/>
          </ac:spMkLst>
        </pc:spChg>
        <pc:spChg chg="mod">
          <ac:chgData name="Vaishakhi Shah" userId="f7bfe603-ec3c-4cce-9bdd-ae65f63ab19a" providerId="ADAL" clId="{AEC62E9B-4083-4DB2-B898-8FC965B3115F}" dt="2024-07-31T15:04:38.952" v="4224" actId="14100"/>
          <ac:spMkLst>
            <pc:docMk/>
            <pc:sldMk cId="1219463252" sldId="2147375026"/>
            <ac:spMk id="6" creationId="{FED37AE1-3748-6D92-2B97-56D74E429FA3}"/>
          </ac:spMkLst>
        </pc:spChg>
        <pc:spChg chg="mod">
          <ac:chgData name="Vaishakhi Shah" userId="f7bfe603-ec3c-4cce-9bdd-ae65f63ab19a" providerId="ADAL" clId="{AEC62E9B-4083-4DB2-B898-8FC965B3115F}" dt="2024-08-03T00:02:26.632" v="6657" actId="1076"/>
          <ac:spMkLst>
            <pc:docMk/>
            <pc:sldMk cId="1219463252" sldId="2147375026"/>
            <ac:spMk id="7" creationId="{B32C9105-DC30-F612-FDBB-12BEC0CFCD3F}"/>
          </ac:spMkLst>
        </pc:spChg>
        <pc:spChg chg="mod">
          <ac:chgData name="Vaishakhi Shah" userId="f7bfe603-ec3c-4cce-9bdd-ae65f63ab19a" providerId="ADAL" clId="{AEC62E9B-4083-4DB2-B898-8FC965B3115F}" dt="2024-08-03T00:02:32.266" v="6658" actId="1076"/>
          <ac:spMkLst>
            <pc:docMk/>
            <pc:sldMk cId="1219463252" sldId="2147375026"/>
            <ac:spMk id="8" creationId="{63884AB0-9A79-B3B6-C184-B47BE167B2DC}"/>
          </ac:spMkLst>
        </pc:spChg>
        <pc:spChg chg="del">
          <ac:chgData name="Vaishakhi Shah" userId="f7bfe603-ec3c-4cce-9bdd-ae65f63ab19a" providerId="ADAL" clId="{AEC62E9B-4083-4DB2-B898-8FC965B3115F}" dt="2024-07-30T14:42:10.298" v="745" actId="478"/>
          <ac:spMkLst>
            <pc:docMk/>
            <pc:sldMk cId="1219463252" sldId="2147375026"/>
            <ac:spMk id="9" creationId="{012F6B58-6084-D4CF-F911-E5938A295AB4}"/>
          </ac:spMkLst>
        </pc:spChg>
        <pc:spChg chg="add mod">
          <ac:chgData name="Vaishakhi Shah" userId="f7bfe603-ec3c-4cce-9bdd-ae65f63ab19a" providerId="ADAL" clId="{AEC62E9B-4083-4DB2-B898-8FC965B3115F}" dt="2024-08-01T19:01:59.921" v="6133" actId="1076"/>
          <ac:spMkLst>
            <pc:docMk/>
            <pc:sldMk cId="1219463252" sldId="2147375026"/>
            <ac:spMk id="9" creationId="{2E8703CF-D535-4164-C512-FFC622E89FE1}"/>
          </ac:spMkLst>
        </pc:spChg>
        <pc:spChg chg="del">
          <ac:chgData name="Vaishakhi Shah" userId="f7bfe603-ec3c-4cce-9bdd-ae65f63ab19a" providerId="ADAL" clId="{AEC62E9B-4083-4DB2-B898-8FC965B3115F}" dt="2024-07-30T14:42:17.168" v="747" actId="478"/>
          <ac:spMkLst>
            <pc:docMk/>
            <pc:sldMk cId="1219463252" sldId="2147375026"/>
            <ac:spMk id="10" creationId="{FFB82515-ABBE-44E4-2742-CA4279F3061F}"/>
          </ac:spMkLst>
        </pc:spChg>
        <pc:spChg chg="del">
          <ac:chgData name="Vaishakhi Shah" userId="f7bfe603-ec3c-4cce-9bdd-ae65f63ab19a" providerId="ADAL" clId="{AEC62E9B-4083-4DB2-B898-8FC965B3115F}" dt="2024-07-30T14:42:16.012" v="746" actId="478"/>
          <ac:spMkLst>
            <pc:docMk/>
            <pc:sldMk cId="1219463252" sldId="2147375026"/>
            <ac:spMk id="11" creationId="{4F046D5F-DAD7-4133-1F65-CF82CDA7051B}"/>
          </ac:spMkLst>
        </pc:spChg>
        <pc:spChg chg="del mod">
          <ac:chgData name="Vaishakhi Shah" userId="f7bfe603-ec3c-4cce-9bdd-ae65f63ab19a" providerId="ADAL" clId="{AEC62E9B-4083-4DB2-B898-8FC965B3115F}" dt="2024-07-30T14:42:28.855" v="753" actId="478"/>
          <ac:spMkLst>
            <pc:docMk/>
            <pc:sldMk cId="1219463252" sldId="2147375026"/>
            <ac:spMk id="12" creationId="{0C6E811C-704B-6C39-6E83-CED7A0A851EB}"/>
          </ac:spMkLst>
        </pc:spChg>
        <pc:spChg chg="del mod">
          <ac:chgData name="Vaishakhi Shah" userId="f7bfe603-ec3c-4cce-9bdd-ae65f63ab19a" providerId="ADAL" clId="{AEC62E9B-4083-4DB2-B898-8FC965B3115F}" dt="2024-07-30T14:42:39.641" v="758" actId="478"/>
          <ac:spMkLst>
            <pc:docMk/>
            <pc:sldMk cId="1219463252" sldId="2147375026"/>
            <ac:spMk id="13" creationId="{D15BBE5C-0A70-EF19-8B94-D41452289487}"/>
          </ac:spMkLst>
        </pc:spChg>
        <pc:spChg chg="del">
          <ac:chgData name="Vaishakhi Shah" userId="f7bfe603-ec3c-4cce-9bdd-ae65f63ab19a" providerId="ADAL" clId="{AEC62E9B-4083-4DB2-B898-8FC965B3115F}" dt="2024-07-30T14:42:44.999" v="759" actId="478"/>
          <ac:spMkLst>
            <pc:docMk/>
            <pc:sldMk cId="1219463252" sldId="2147375026"/>
            <ac:spMk id="14" creationId="{317E457A-F714-37D9-6030-2B0F34A5A346}"/>
          </ac:spMkLst>
        </pc:spChg>
        <pc:spChg chg="del">
          <ac:chgData name="Vaishakhi Shah" userId="f7bfe603-ec3c-4cce-9bdd-ae65f63ab19a" providerId="ADAL" clId="{AEC62E9B-4083-4DB2-B898-8FC965B3115F}" dt="2024-07-30T14:42:46.389" v="760" actId="478"/>
          <ac:spMkLst>
            <pc:docMk/>
            <pc:sldMk cId="1219463252" sldId="2147375026"/>
            <ac:spMk id="15" creationId="{EA3326FC-0C9B-7CC4-A124-D014936E30E3}"/>
          </ac:spMkLst>
        </pc:spChg>
        <pc:spChg chg="del">
          <ac:chgData name="Vaishakhi Shah" userId="f7bfe603-ec3c-4cce-9bdd-ae65f63ab19a" providerId="ADAL" clId="{AEC62E9B-4083-4DB2-B898-8FC965B3115F}" dt="2024-07-30T14:42:47.582" v="761" actId="478"/>
          <ac:spMkLst>
            <pc:docMk/>
            <pc:sldMk cId="1219463252" sldId="2147375026"/>
            <ac:spMk id="16" creationId="{6DCA7174-118E-2E92-2D15-773FA09B0588}"/>
          </ac:spMkLst>
        </pc:spChg>
        <pc:spChg chg="add mod">
          <ac:chgData name="Vaishakhi Shah" userId="f7bfe603-ec3c-4cce-9bdd-ae65f63ab19a" providerId="ADAL" clId="{AEC62E9B-4083-4DB2-B898-8FC965B3115F}" dt="2024-08-01T20:02:36.297" v="6226" actId="123"/>
          <ac:spMkLst>
            <pc:docMk/>
            <pc:sldMk cId="1219463252" sldId="2147375026"/>
            <ac:spMk id="16" creationId="{A052CD3D-2CA4-BCE2-47FF-66EDABF50A92}"/>
          </ac:spMkLst>
        </pc:spChg>
        <pc:spChg chg="del">
          <ac:chgData name="Vaishakhi Shah" userId="f7bfe603-ec3c-4cce-9bdd-ae65f63ab19a" providerId="ADAL" clId="{AEC62E9B-4083-4DB2-B898-8FC965B3115F}" dt="2024-07-30T14:42:48.655" v="762" actId="478"/>
          <ac:spMkLst>
            <pc:docMk/>
            <pc:sldMk cId="1219463252" sldId="2147375026"/>
            <ac:spMk id="17" creationId="{31CF273C-2BCB-8CEE-F41D-C4B140B9127F}"/>
          </ac:spMkLst>
        </pc:spChg>
        <pc:spChg chg="del">
          <ac:chgData name="Vaishakhi Shah" userId="f7bfe603-ec3c-4cce-9bdd-ae65f63ab19a" providerId="ADAL" clId="{AEC62E9B-4083-4DB2-B898-8FC965B3115F}" dt="2024-07-30T14:42:49.713" v="763" actId="478"/>
          <ac:spMkLst>
            <pc:docMk/>
            <pc:sldMk cId="1219463252" sldId="2147375026"/>
            <ac:spMk id="18" creationId="{F20FC178-1F92-5EAE-B341-A9F10F258A19}"/>
          </ac:spMkLst>
        </pc:spChg>
        <pc:spChg chg="del">
          <ac:chgData name="Vaishakhi Shah" userId="f7bfe603-ec3c-4cce-9bdd-ae65f63ab19a" providerId="ADAL" clId="{AEC62E9B-4083-4DB2-B898-8FC965B3115F}" dt="2024-07-30T14:42:50.972" v="764" actId="478"/>
          <ac:spMkLst>
            <pc:docMk/>
            <pc:sldMk cId="1219463252" sldId="2147375026"/>
            <ac:spMk id="19" creationId="{42CC6D81-8CED-E87D-5318-506B62B85645}"/>
          </ac:spMkLst>
        </pc:spChg>
        <pc:spChg chg="add del mod">
          <ac:chgData name="Vaishakhi Shah" userId="f7bfe603-ec3c-4cce-9bdd-ae65f63ab19a" providerId="ADAL" clId="{AEC62E9B-4083-4DB2-B898-8FC965B3115F}" dt="2024-08-01T18:21:10.417" v="5770"/>
          <ac:spMkLst>
            <pc:docMk/>
            <pc:sldMk cId="1219463252" sldId="2147375026"/>
            <ac:spMk id="19" creationId="{AB1A2D49-8787-D7CE-84DE-889043AE9EFE}"/>
          </ac:spMkLst>
        </pc:spChg>
        <pc:spChg chg="del">
          <ac:chgData name="Vaishakhi Shah" userId="f7bfe603-ec3c-4cce-9bdd-ae65f63ab19a" providerId="ADAL" clId="{AEC62E9B-4083-4DB2-B898-8FC965B3115F}" dt="2024-07-30T14:42:52.223" v="765" actId="478"/>
          <ac:spMkLst>
            <pc:docMk/>
            <pc:sldMk cId="1219463252" sldId="2147375026"/>
            <ac:spMk id="20" creationId="{38F05494-3E83-4AA7-7977-C3AD96F71A8E}"/>
          </ac:spMkLst>
        </pc:spChg>
        <pc:spChg chg="add mod">
          <ac:chgData name="Vaishakhi Shah" userId="f7bfe603-ec3c-4cce-9bdd-ae65f63ab19a" providerId="ADAL" clId="{AEC62E9B-4083-4DB2-B898-8FC965B3115F}" dt="2024-08-01T21:08:53.246" v="6345" actId="20577"/>
          <ac:spMkLst>
            <pc:docMk/>
            <pc:sldMk cId="1219463252" sldId="2147375026"/>
            <ac:spMk id="20" creationId="{C0A6171B-2130-6E4D-6DBD-8882B6691677}"/>
          </ac:spMkLst>
        </pc:spChg>
        <pc:spChg chg="del">
          <ac:chgData name="Vaishakhi Shah" userId="f7bfe603-ec3c-4cce-9bdd-ae65f63ab19a" providerId="ADAL" clId="{AEC62E9B-4083-4DB2-B898-8FC965B3115F}" dt="2024-07-30T14:42:53.349" v="766" actId="478"/>
          <ac:spMkLst>
            <pc:docMk/>
            <pc:sldMk cId="1219463252" sldId="2147375026"/>
            <ac:spMk id="21" creationId="{808DB827-17B0-D5E3-2084-68542A1E6D36}"/>
          </ac:spMkLst>
        </pc:spChg>
        <pc:spChg chg="del">
          <ac:chgData name="Vaishakhi Shah" userId="f7bfe603-ec3c-4cce-9bdd-ae65f63ab19a" providerId="ADAL" clId="{AEC62E9B-4083-4DB2-B898-8FC965B3115F}" dt="2024-07-30T14:43:10.482" v="777" actId="478"/>
          <ac:spMkLst>
            <pc:docMk/>
            <pc:sldMk cId="1219463252" sldId="2147375026"/>
            <ac:spMk id="22" creationId="{41F68850-440F-0175-C82B-5CEBFA1290D9}"/>
          </ac:spMkLst>
        </pc:spChg>
        <pc:spChg chg="del">
          <ac:chgData name="Vaishakhi Shah" userId="f7bfe603-ec3c-4cce-9bdd-ae65f63ab19a" providerId="ADAL" clId="{AEC62E9B-4083-4DB2-B898-8FC965B3115F}" dt="2024-07-30T14:42:18.860" v="748" actId="478"/>
          <ac:spMkLst>
            <pc:docMk/>
            <pc:sldMk cId="1219463252" sldId="2147375026"/>
            <ac:spMk id="25" creationId="{25CDB2EC-148C-33CD-7F13-C7366F29DE52}"/>
          </ac:spMkLst>
        </pc:spChg>
        <pc:spChg chg="del">
          <ac:chgData name="Vaishakhi Shah" userId="f7bfe603-ec3c-4cce-9bdd-ae65f63ab19a" providerId="ADAL" clId="{AEC62E9B-4083-4DB2-B898-8FC965B3115F}" dt="2024-07-30T14:42:22.376" v="750" actId="478"/>
          <ac:spMkLst>
            <pc:docMk/>
            <pc:sldMk cId="1219463252" sldId="2147375026"/>
            <ac:spMk id="26" creationId="{4DB32C77-3FA8-1876-6878-9F16721AB3D1}"/>
          </ac:spMkLst>
        </pc:spChg>
        <pc:spChg chg="del">
          <ac:chgData name="Vaishakhi Shah" userId="f7bfe603-ec3c-4cce-9bdd-ae65f63ab19a" providerId="ADAL" clId="{AEC62E9B-4083-4DB2-B898-8FC965B3115F}" dt="2024-07-30T14:42:21.171" v="749" actId="478"/>
          <ac:spMkLst>
            <pc:docMk/>
            <pc:sldMk cId="1219463252" sldId="2147375026"/>
            <ac:spMk id="27" creationId="{A30685E7-4E9E-0097-1677-F7699E2B3E1F}"/>
          </ac:spMkLst>
        </pc:spChg>
        <pc:spChg chg="del">
          <ac:chgData name="Vaishakhi Shah" userId="f7bfe603-ec3c-4cce-9bdd-ae65f63ab19a" providerId="ADAL" clId="{AEC62E9B-4083-4DB2-B898-8FC965B3115F}" dt="2024-07-30T14:42:33.382" v="755" actId="478"/>
          <ac:spMkLst>
            <pc:docMk/>
            <pc:sldMk cId="1219463252" sldId="2147375026"/>
            <ac:spMk id="28" creationId="{E3694813-E856-E023-38A8-D5640C254D0B}"/>
          </ac:spMkLst>
        </pc:spChg>
        <pc:spChg chg="del">
          <ac:chgData name="Vaishakhi Shah" userId="f7bfe603-ec3c-4cce-9bdd-ae65f63ab19a" providerId="ADAL" clId="{AEC62E9B-4083-4DB2-B898-8FC965B3115F}" dt="2024-07-30T14:43:06.537" v="774" actId="478"/>
          <ac:spMkLst>
            <pc:docMk/>
            <pc:sldMk cId="1219463252" sldId="2147375026"/>
            <ac:spMk id="29" creationId="{82D00155-AEE1-1FDE-20B4-9EFD60977ABA}"/>
          </ac:spMkLst>
        </pc:spChg>
        <pc:spChg chg="del">
          <ac:chgData name="Vaishakhi Shah" userId="f7bfe603-ec3c-4cce-9bdd-ae65f63ab19a" providerId="ADAL" clId="{AEC62E9B-4083-4DB2-B898-8FC965B3115F}" dt="2024-07-30T14:43:08.532" v="775" actId="478"/>
          <ac:spMkLst>
            <pc:docMk/>
            <pc:sldMk cId="1219463252" sldId="2147375026"/>
            <ac:spMk id="30" creationId="{5A6B0D76-3DB9-A4AB-DA5C-F475D1F8EED1}"/>
          </ac:spMkLst>
        </pc:spChg>
        <pc:spChg chg="del">
          <ac:chgData name="Vaishakhi Shah" userId="f7bfe603-ec3c-4cce-9bdd-ae65f63ab19a" providerId="ADAL" clId="{AEC62E9B-4083-4DB2-B898-8FC965B3115F}" dt="2024-07-30T14:43:09.395" v="776" actId="478"/>
          <ac:spMkLst>
            <pc:docMk/>
            <pc:sldMk cId="1219463252" sldId="2147375026"/>
            <ac:spMk id="31" creationId="{9DB6B2F8-18A2-E7FE-9905-4E523F6A03F7}"/>
          </ac:spMkLst>
        </pc:spChg>
        <pc:spChg chg="del">
          <ac:chgData name="Vaishakhi Shah" userId="f7bfe603-ec3c-4cce-9bdd-ae65f63ab19a" providerId="ADAL" clId="{AEC62E9B-4083-4DB2-B898-8FC965B3115F}" dt="2024-07-30T14:42:55.637" v="768" actId="478"/>
          <ac:spMkLst>
            <pc:docMk/>
            <pc:sldMk cId="1219463252" sldId="2147375026"/>
            <ac:spMk id="32" creationId="{2B787045-07D6-7E42-5C9B-3964A5069376}"/>
          </ac:spMkLst>
        </pc:spChg>
        <pc:spChg chg="del">
          <ac:chgData name="Vaishakhi Shah" userId="f7bfe603-ec3c-4cce-9bdd-ae65f63ab19a" providerId="ADAL" clId="{AEC62E9B-4083-4DB2-B898-8FC965B3115F}" dt="2024-07-30T14:43:05.183" v="773" actId="478"/>
          <ac:spMkLst>
            <pc:docMk/>
            <pc:sldMk cId="1219463252" sldId="2147375026"/>
            <ac:spMk id="33" creationId="{2E1D2317-CCA6-2BBD-6692-EBF7E2F4F142}"/>
          </ac:spMkLst>
        </pc:spChg>
        <pc:spChg chg="del">
          <ac:chgData name="Vaishakhi Shah" userId="f7bfe603-ec3c-4cce-9bdd-ae65f63ab19a" providerId="ADAL" clId="{AEC62E9B-4083-4DB2-B898-8FC965B3115F}" dt="2024-07-30T14:43:03.244" v="772" actId="478"/>
          <ac:spMkLst>
            <pc:docMk/>
            <pc:sldMk cId="1219463252" sldId="2147375026"/>
            <ac:spMk id="34" creationId="{DC4EFD2A-1906-BCC6-1376-2D1AF75A5DD0}"/>
          </ac:spMkLst>
        </pc:spChg>
        <pc:spChg chg="del">
          <ac:chgData name="Vaishakhi Shah" userId="f7bfe603-ec3c-4cce-9bdd-ae65f63ab19a" providerId="ADAL" clId="{AEC62E9B-4083-4DB2-B898-8FC965B3115F}" dt="2024-07-30T14:42:57.441" v="769" actId="478"/>
          <ac:spMkLst>
            <pc:docMk/>
            <pc:sldMk cId="1219463252" sldId="2147375026"/>
            <ac:spMk id="35" creationId="{2E2DDE03-241D-941D-2469-B98D190F5294}"/>
          </ac:spMkLst>
        </pc:spChg>
        <pc:spChg chg="del">
          <ac:chgData name="Vaishakhi Shah" userId="f7bfe603-ec3c-4cce-9bdd-ae65f63ab19a" providerId="ADAL" clId="{AEC62E9B-4083-4DB2-B898-8FC965B3115F}" dt="2024-07-30T14:42:58.556" v="770" actId="478"/>
          <ac:spMkLst>
            <pc:docMk/>
            <pc:sldMk cId="1219463252" sldId="2147375026"/>
            <ac:spMk id="36" creationId="{6C7F15DF-8166-B4CB-56DC-5F90B8452774}"/>
          </ac:spMkLst>
        </pc:spChg>
        <pc:spChg chg="del">
          <ac:chgData name="Vaishakhi Shah" userId="f7bfe603-ec3c-4cce-9bdd-ae65f63ab19a" providerId="ADAL" clId="{AEC62E9B-4083-4DB2-B898-8FC965B3115F}" dt="2024-07-30T14:43:00.646" v="771" actId="478"/>
          <ac:spMkLst>
            <pc:docMk/>
            <pc:sldMk cId="1219463252" sldId="2147375026"/>
            <ac:spMk id="37" creationId="{D9D24384-A0C1-CC5A-5EFE-75158F917150}"/>
          </ac:spMkLst>
        </pc:spChg>
        <pc:spChg chg="del">
          <ac:chgData name="Vaishakhi Shah" userId="f7bfe603-ec3c-4cce-9bdd-ae65f63ab19a" providerId="ADAL" clId="{AEC62E9B-4083-4DB2-B898-8FC965B3115F}" dt="2024-07-30T14:42:54.529" v="767" actId="478"/>
          <ac:spMkLst>
            <pc:docMk/>
            <pc:sldMk cId="1219463252" sldId="2147375026"/>
            <ac:spMk id="38" creationId="{A1671E5E-4C40-2046-8FDF-0D1C3BBFF3D3}"/>
          </ac:spMkLst>
        </pc:spChg>
        <pc:spChg chg="add mod">
          <ac:chgData name="Vaishakhi Shah" userId="f7bfe603-ec3c-4cce-9bdd-ae65f63ab19a" providerId="ADAL" clId="{AEC62E9B-4083-4DB2-B898-8FC965B3115F}" dt="2024-08-01T18:57:21.333" v="6098" actId="1076"/>
          <ac:spMkLst>
            <pc:docMk/>
            <pc:sldMk cId="1219463252" sldId="2147375026"/>
            <ac:spMk id="42" creationId="{20E56229-5DCA-5622-EB9D-509BF1F96A1E}"/>
          </ac:spMkLst>
        </pc:spChg>
        <pc:spChg chg="add del mod">
          <ac:chgData name="Vaishakhi Shah" userId="f7bfe603-ec3c-4cce-9bdd-ae65f63ab19a" providerId="ADAL" clId="{AEC62E9B-4083-4DB2-B898-8FC965B3115F}" dt="2024-07-30T19:15:17.597" v="2475" actId="1076"/>
          <ac:spMkLst>
            <pc:docMk/>
            <pc:sldMk cId="1219463252" sldId="2147375026"/>
            <ac:spMk id="43" creationId="{859B5691-21E1-2758-24C5-46B69968C7A3}"/>
          </ac:spMkLst>
        </pc:spChg>
        <pc:spChg chg="mod">
          <ac:chgData name="Vaishakhi Shah" userId="f7bfe603-ec3c-4cce-9bdd-ae65f63ab19a" providerId="ADAL" clId="{AEC62E9B-4083-4DB2-B898-8FC965B3115F}" dt="2024-07-30T16:16:53.953" v="1373" actId="1076"/>
          <ac:spMkLst>
            <pc:docMk/>
            <pc:sldMk cId="1219463252" sldId="2147375026"/>
            <ac:spMk id="44" creationId="{33003626-0C67-A3D8-D268-2492BCA1E12D}"/>
          </ac:spMkLst>
        </pc:spChg>
        <pc:spChg chg="del">
          <ac:chgData name="Vaishakhi Shah" userId="f7bfe603-ec3c-4cce-9bdd-ae65f63ab19a" providerId="ADAL" clId="{AEC62E9B-4083-4DB2-B898-8FC965B3115F}" dt="2024-07-30T14:42:23.558" v="751" actId="478"/>
          <ac:spMkLst>
            <pc:docMk/>
            <pc:sldMk cId="1219463252" sldId="2147375026"/>
            <ac:spMk id="45" creationId="{D5CBEAD3-4DA1-6DD6-44CF-610F9CF3FFDF}"/>
          </ac:spMkLst>
        </pc:spChg>
        <pc:spChg chg="add mod">
          <ac:chgData name="Vaishakhi Shah" userId="f7bfe603-ec3c-4cce-9bdd-ae65f63ab19a" providerId="ADAL" clId="{AEC62E9B-4083-4DB2-B898-8FC965B3115F}" dt="2024-08-01T14:04:03.313" v="4895" actId="14100"/>
          <ac:spMkLst>
            <pc:docMk/>
            <pc:sldMk cId="1219463252" sldId="2147375026"/>
            <ac:spMk id="47" creationId="{793C85A0-C100-5431-C053-F4D002845410}"/>
          </ac:spMkLst>
        </pc:spChg>
        <pc:spChg chg="add mod">
          <ac:chgData name="Vaishakhi Shah" userId="f7bfe603-ec3c-4cce-9bdd-ae65f63ab19a" providerId="ADAL" clId="{AEC62E9B-4083-4DB2-B898-8FC965B3115F}" dt="2024-08-01T18:57:06.853" v="6095" actId="1076"/>
          <ac:spMkLst>
            <pc:docMk/>
            <pc:sldMk cId="1219463252" sldId="2147375026"/>
            <ac:spMk id="49" creationId="{C0B0BE0B-C776-33EE-A8F8-40684E34C0B2}"/>
          </ac:spMkLst>
        </pc:spChg>
        <pc:spChg chg="mod">
          <ac:chgData name="Vaishakhi Shah" userId="f7bfe603-ec3c-4cce-9bdd-ae65f63ab19a" providerId="ADAL" clId="{AEC62E9B-4083-4DB2-B898-8FC965B3115F}" dt="2024-07-31T14:27:39.901" v="4209" actId="1076"/>
          <ac:spMkLst>
            <pc:docMk/>
            <pc:sldMk cId="1219463252" sldId="2147375026"/>
            <ac:spMk id="53" creationId="{84A4F86B-04F6-6A94-54AE-1B9C4C9E9484}"/>
          </ac:spMkLst>
        </pc:spChg>
        <pc:spChg chg="mod">
          <ac:chgData name="Vaishakhi Shah" userId="f7bfe603-ec3c-4cce-9bdd-ae65f63ab19a" providerId="ADAL" clId="{AEC62E9B-4083-4DB2-B898-8FC965B3115F}" dt="2024-07-31T14:27:39.901" v="4209" actId="1076"/>
          <ac:spMkLst>
            <pc:docMk/>
            <pc:sldMk cId="1219463252" sldId="2147375026"/>
            <ac:spMk id="54" creationId="{6CE16ADA-4698-D2DF-853A-D57CEF65313A}"/>
          </ac:spMkLst>
        </pc:spChg>
        <pc:grpChg chg="add del mod">
          <ac:chgData name="Vaishakhi Shah" userId="f7bfe603-ec3c-4cce-9bdd-ae65f63ab19a" providerId="ADAL" clId="{AEC62E9B-4083-4DB2-B898-8FC965B3115F}" dt="2024-07-31T14:27:51.346" v="4210" actId="21"/>
          <ac:grpSpMkLst>
            <pc:docMk/>
            <pc:sldMk cId="1219463252" sldId="2147375026"/>
            <ac:grpSpMk id="52" creationId="{2EF997C7-33E5-01B7-4877-66ECA675F6D6}"/>
          </ac:grpSpMkLst>
        </pc:grpChg>
        <pc:picChg chg="add del mod">
          <ac:chgData name="Vaishakhi Shah" userId="f7bfe603-ec3c-4cce-9bdd-ae65f63ab19a" providerId="ADAL" clId="{AEC62E9B-4083-4DB2-B898-8FC965B3115F}" dt="2024-08-01T17:33:48.451" v="5683" actId="478"/>
          <ac:picMkLst>
            <pc:docMk/>
            <pc:sldMk cId="1219463252" sldId="2147375026"/>
            <ac:picMk id="3" creationId="{4D7CEDC0-7B31-21AE-613A-7FBD5C832633}"/>
          </ac:picMkLst>
        </pc:picChg>
        <pc:picChg chg="add del">
          <ac:chgData name="Vaishakhi Shah" userId="f7bfe603-ec3c-4cce-9bdd-ae65f63ab19a" providerId="ADAL" clId="{AEC62E9B-4083-4DB2-B898-8FC965B3115F}" dt="2024-08-01T18:19:54.084" v="5744" actId="22"/>
          <ac:picMkLst>
            <pc:docMk/>
            <pc:sldMk cId="1219463252" sldId="2147375026"/>
            <ac:picMk id="18" creationId="{6BE9782C-D3C1-2ECE-6CD6-91129AF13A49}"/>
          </ac:picMkLst>
        </pc:picChg>
        <pc:picChg chg="add del mod">
          <ac:chgData name="Vaishakhi Shah" userId="f7bfe603-ec3c-4cce-9bdd-ae65f63ab19a" providerId="ADAL" clId="{AEC62E9B-4083-4DB2-B898-8FC965B3115F}" dt="2024-08-01T18:24:21.403" v="6008" actId="478"/>
          <ac:picMkLst>
            <pc:docMk/>
            <pc:sldMk cId="1219463252" sldId="2147375026"/>
            <ac:picMk id="23" creationId="{64F79974-AC5C-B8BA-F742-16F56EAEDB78}"/>
          </ac:picMkLst>
        </pc:picChg>
        <pc:picChg chg="add del mod">
          <ac:chgData name="Vaishakhi Shah" userId="f7bfe603-ec3c-4cce-9bdd-ae65f63ab19a" providerId="ADAL" clId="{AEC62E9B-4083-4DB2-B898-8FC965B3115F}" dt="2024-08-01T18:24:23.433" v="6009" actId="478"/>
          <ac:picMkLst>
            <pc:docMk/>
            <pc:sldMk cId="1219463252" sldId="2147375026"/>
            <ac:picMk id="39" creationId="{F2824374-7D78-B794-9E37-A560B178D462}"/>
          </ac:picMkLst>
        </pc:picChg>
        <pc:picChg chg="add del mod">
          <ac:chgData name="Vaishakhi Shah" userId="f7bfe603-ec3c-4cce-9bdd-ae65f63ab19a" providerId="ADAL" clId="{AEC62E9B-4083-4DB2-B898-8FC965B3115F}" dt="2024-07-31T20:59:20.012" v="4749" actId="478"/>
          <ac:picMkLst>
            <pc:docMk/>
            <pc:sldMk cId="1219463252" sldId="2147375026"/>
            <ac:picMk id="51" creationId="{008BD7B5-DC78-2572-A2F2-4A9B860F2F10}"/>
          </ac:picMkLst>
        </pc:picChg>
        <pc:cxnChg chg="add del">
          <ac:chgData name="Vaishakhi Shah" userId="f7bfe603-ec3c-4cce-9bdd-ae65f63ab19a" providerId="ADAL" clId="{AEC62E9B-4083-4DB2-B898-8FC965B3115F}" dt="2024-08-01T14:05:50.891" v="4907" actId="11529"/>
          <ac:cxnSpMkLst>
            <pc:docMk/>
            <pc:sldMk cId="1219463252" sldId="2147375026"/>
            <ac:cxnSpMk id="11" creationId="{17F1527B-610B-25C4-390A-16A4C215C5BC}"/>
          </ac:cxnSpMkLst>
        </pc:cxnChg>
        <pc:cxnChg chg="add mod">
          <ac:chgData name="Vaishakhi Shah" userId="f7bfe603-ec3c-4cce-9bdd-ae65f63ab19a" providerId="ADAL" clId="{AEC62E9B-4083-4DB2-B898-8FC965B3115F}" dt="2024-08-01T14:05:49.711" v="4906" actId="14100"/>
          <ac:cxnSpMkLst>
            <pc:docMk/>
            <pc:sldMk cId="1219463252" sldId="2147375026"/>
            <ac:cxnSpMk id="12" creationId="{DDEB5018-BE9E-12C4-995D-8ADF0E7F5161}"/>
          </ac:cxnSpMkLst>
        </pc:cxnChg>
        <pc:cxnChg chg="add mod">
          <ac:chgData name="Vaishakhi Shah" userId="f7bfe603-ec3c-4cce-9bdd-ae65f63ab19a" providerId="ADAL" clId="{AEC62E9B-4083-4DB2-B898-8FC965B3115F}" dt="2024-08-01T14:05:43.076" v="4903" actId="1076"/>
          <ac:cxnSpMkLst>
            <pc:docMk/>
            <pc:sldMk cId="1219463252" sldId="2147375026"/>
            <ac:cxnSpMk id="13" creationId="{8CBFF0D0-44DB-9B30-3860-FD774FDFF8E3}"/>
          </ac:cxnSpMkLst>
        </pc:cxnChg>
        <pc:cxnChg chg="add mod">
          <ac:chgData name="Vaishakhi Shah" userId="f7bfe603-ec3c-4cce-9bdd-ae65f63ab19a" providerId="ADAL" clId="{AEC62E9B-4083-4DB2-B898-8FC965B3115F}" dt="2024-08-01T14:05:31.323" v="4900"/>
          <ac:cxnSpMkLst>
            <pc:docMk/>
            <pc:sldMk cId="1219463252" sldId="2147375026"/>
            <ac:cxnSpMk id="14" creationId="{F624E662-6D52-20D5-A1D6-551A65BD310A}"/>
          </ac:cxnSpMkLst>
        </pc:cxnChg>
        <pc:cxnChg chg="mod">
          <ac:chgData name="Vaishakhi Shah" userId="f7bfe603-ec3c-4cce-9bdd-ae65f63ab19a" providerId="ADAL" clId="{AEC62E9B-4083-4DB2-B898-8FC965B3115F}" dt="2024-07-31T20:57:52.240" v="4713" actId="1076"/>
          <ac:cxnSpMkLst>
            <pc:docMk/>
            <pc:sldMk cId="1219463252" sldId="2147375026"/>
            <ac:cxnSpMk id="40" creationId="{A9306CB5-DF94-9CCB-1189-0861C9F43FD0}"/>
          </ac:cxnSpMkLst>
        </pc:cxnChg>
      </pc:sldChg>
      <pc:sldChg chg="addSp delSp modSp add mod modTransition modNotesTx">
        <pc:chgData name="Vaishakhi Shah" userId="f7bfe603-ec3c-4cce-9bdd-ae65f63ab19a" providerId="ADAL" clId="{AEC62E9B-4083-4DB2-B898-8FC965B3115F}" dt="2024-08-08T17:55:43.678" v="6980" actId="1076"/>
        <pc:sldMkLst>
          <pc:docMk/>
          <pc:sldMk cId="256545232" sldId="2147375027"/>
        </pc:sldMkLst>
        <pc:spChg chg="add del mod">
          <ac:chgData name="Vaishakhi Shah" userId="f7bfe603-ec3c-4cce-9bdd-ae65f63ab19a" providerId="ADAL" clId="{AEC62E9B-4083-4DB2-B898-8FC965B3115F}" dt="2024-07-30T18:33:01.980" v="2209" actId="478"/>
          <ac:spMkLst>
            <pc:docMk/>
            <pc:sldMk cId="256545232" sldId="2147375027"/>
            <ac:spMk id="2" creationId="{521FD23C-5E04-057D-5F35-F9ADB9F938BD}"/>
          </ac:spMkLst>
        </pc:spChg>
        <pc:spChg chg="add del mod">
          <ac:chgData name="Vaishakhi Shah" userId="f7bfe603-ec3c-4cce-9bdd-ae65f63ab19a" providerId="ADAL" clId="{AEC62E9B-4083-4DB2-B898-8FC965B3115F}" dt="2024-07-30T18:33:03.615" v="2210" actId="478"/>
          <ac:spMkLst>
            <pc:docMk/>
            <pc:sldMk cId="256545232" sldId="2147375027"/>
            <ac:spMk id="3" creationId="{915439CE-20AB-4346-9763-8DDAF33E051F}"/>
          </ac:spMkLst>
        </pc:spChg>
        <pc:spChg chg="add mod">
          <ac:chgData name="Vaishakhi Shah" userId="f7bfe603-ec3c-4cce-9bdd-ae65f63ab19a" providerId="ADAL" clId="{AEC62E9B-4083-4DB2-B898-8FC965B3115F}" dt="2024-08-08T14:46:26.742" v="6805" actId="20577"/>
          <ac:spMkLst>
            <pc:docMk/>
            <pc:sldMk cId="256545232" sldId="2147375027"/>
            <ac:spMk id="4" creationId="{A55EA3E3-280C-F4E5-27F8-956C55508E56}"/>
          </ac:spMkLst>
        </pc:spChg>
        <pc:spChg chg="add del mod">
          <ac:chgData name="Vaishakhi Shah" userId="f7bfe603-ec3c-4cce-9bdd-ae65f63ab19a" providerId="ADAL" clId="{AEC62E9B-4083-4DB2-B898-8FC965B3115F}" dt="2024-08-01T14:36:31.067" v="5418" actId="478"/>
          <ac:spMkLst>
            <pc:docMk/>
            <pc:sldMk cId="256545232" sldId="2147375027"/>
            <ac:spMk id="6" creationId="{47EC0C35-5CD3-D9DC-9220-AD11A2D4D809}"/>
          </ac:spMkLst>
        </pc:spChg>
        <pc:spChg chg="del">
          <ac:chgData name="Vaishakhi Shah" userId="f7bfe603-ec3c-4cce-9bdd-ae65f63ab19a" providerId="ADAL" clId="{AEC62E9B-4083-4DB2-B898-8FC965B3115F}" dt="2024-07-30T18:12:51.128" v="2083" actId="478"/>
          <ac:spMkLst>
            <pc:docMk/>
            <pc:sldMk cId="256545232" sldId="2147375027"/>
            <ac:spMk id="6" creationId="{74C0E0C7-5BBD-680D-8AA1-300B07F2F99A}"/>
          </ac:spMkLst>
        </pc:spChg>
        <pc:spChg chg="mod">
          <ac:chgData name="Vaishakhi Shah" userId="f7bfe603-ec3c-4cce-9bdd-ae65f63ab19a" providerId="ADAL" clId="{AEC62E9B-4083-4DB2-B898-8FC965B3115F}" dt="2024-08-01T21:11:16.355" v="6356" actId="20577"/>
          <ac:spMkLst>
            <pc:docMk/>
            <pc:sldMk cId="256545232" sldId="2147375027"/>
            <ac:spMk id="7" creationId="{E6BD4F0D-6F3A-C19F-D141-6DA334E48DE7}"/>
          </ac:spMkLst>
        </pc:spChg>
        <pc:spChg chg="add mod">
          <ac:chgData name="Vaishakhi Shah" userId="f7bfe603-ec3c-4cce-9bdd-ae65f63ab19a" providerId="ADAL" clId="{AEC62E9B-4083-4DB2-B898-8FC965B3115F}" dt="2024-08-08T17:45:58.855" v="6975" actId="1076"/>
          <ac:spMkLst>
            <pc:docMk/>
            <pc:sldMk cId="256545232" sldId="2147375027"/>
            <ac:spMk id="9" creationId="{21B2CA0A-6B92-4462-A352-FB8B00AEB551}"/>
          </ac:spMkLst>
        </pc:spChg>
        <pc:spChg chg="mod">
          <ac:chgData name="Vaishakhi Shah" userId="f7bfe603-ec3c-4cce-9bdd-ae65f63ab19a" providerId="ADAL" clId="{AEC62E9B-4083-4DB2-B898-8FC965B3115F}" dt="2024-07-30T20:52:04.054" v="3783" actId="1076"/>
          <ac:spMkLst>
            <pc:docMk/>
            <pc:sldMk cId="256545232" sldId="2147375027"/>
            <ac:spMk id="11" creationId="{06E8024F-E990-861F-1599-EFD16CAFD94D}"/>
          </ac:spMkLst>
        </pc:spChg>
        <pc:spChg chg="del">
          <ac:chgData name="Vaishakhi Shah" userId="f7bfe603-ec3c-4cce-9bdd-ae65f63ab19a" providerId="ADAL" clId="{AEC62E9B-4083-4DB2-B898-8FC965B3115F}" dt="2024-07-30T18:24:46.812" v="2175" actId="478"/>
          <ac:spMkLst>
            <pc:docMk/>
            <pc:sldMk cId="256545232" sldId="2147375027"/>
            <ac:spMk id="12" creationId="{889D50C1-09D8-B435-EE34-0526B8CB19E8}"/>
          </ac:spMkLst>
        </pc:spChg>
        <pc:spChg chg="del">
          <ac:chgData name="Vaishakhi Shah" userId="f7bfe603-ec3c-4cce-9bdd-ae65f63ab19a" providerId="ADAL" clId="{AEC62E9B-4083-4DB2-B898-8FC965B3115F}" dt="2024-07-30T18:24:56.488" v="2177" actId="478"/>
          <ac:spMkLst>
            <pc:docMk/>
            <pc:sldMk cId="256545232" sldId="2147375027"/>
            <ac:spMk id="13" creationId="{53C871E8-9F2A-F35B-E755-0B67165E8042}"/>
          </ac:spMkLst>
        </pc:spChg>
        <pc:spChg chg="mod">
          <ac:chgData name="Vaishakhi Shah" userId="f7bfe603-ec3c-4cce-9bdd-ae65f63ab19a" providerId="ADAL" clId="{AEC62E9B-4083-4DB2-B898-8FC965B3115F}" dt="2024-07-30T19:35:03.134" v="3089" actId="14100"/>
          <ac:spMkLst>
            <pc:docMk/>
            <pc:sldMk cId="256545232" sldId="2147375027"/>
            <ac:spMk id="23" creationId="{E25D0D11-9E24-B18A-ADB4-744600D5E7B6}"/>
          </ac:spMkLst>
        </pc:spChg>
        <pc:spChg chg="mod">
          <ac:chgData name="Vaishakhi Shah" userId="f7bfe603-ec3c-4cce-9bdd-ae65f63ab19a" providerId="ADAL" clId="{AEC62E9B-4083-4DB2-B898-8FC965B3115F}" dt="2024-07-30T19:35:03.134" v="3089" actId="14100"/>
          <ac:spMkLst>
            <pc:docMk/>
            <pc:sldMk cId="256545232" sldId="2147375027"/>
            <ac:spMk id="24" creationId="{41CBED81-C27F-B1C5-A602-92FC8DE32223}"/>
          </ac:spMkLst>
        </pc:spChg>
        <pc:spChg chg="add del mod">
          <ac:chgData name="Vaishakhi Shah" userId="f7bfe603-ec3c-4cce-9bdd-ae65f63ab19a" providerId="ADAL" clId="{AEC62E9B-4083-4DB2-B898-8FC965B3115F}" dt="2024-07-30T19:36:51.197" v="3111" actId="478"/>
          <ac:spMkLst>
            <pc:docMk/>
            <pc:sldMk cId="256545232" sldId="2147375027"/>
            <ac:spMk id="25" creationId="{397C4AD6-9AC9-6FEA-3F15-B4D5C4E568EE}"/>
          </ac:spMkLst>
        </pc:spChg>
        <pc:spChg chg="mod">
          <ac:chgData name="Vaishakhi Shah" userId="f7bfe603-ec3c-4cce-9bdd-ae65f63ab19a" providerId="ADAL" clId="{AEC62E9B-4083-4DB2-B898-8FC965B3115F}" dt="2024-08-01T20:06:52.573" v="6238" actId="1076"/>
          <ac:spMkLst>
            <pc:docMk/>
            <pc:sldMk cId="256545232" sldId="2147375027"/>
            <ac:spMk id="28" creationId="{4CA5F9C9-AE97-6133-9F0B-99884F918FA2}"/>
          </ac:spMkLst>
        </pc:spChg>
        <pc:spChg chg="mod">
          <ac:chgData name="Vaishakhi Shah" userId="f7bfe603-ec3c-4cce-9bdd-ae65f63ab19a" providerId="ADAL" clId="{AEC62E9B-4083-4DB2-B898-8FC965B3115F}" dt="2024-08-01T20:06:52.573" v="6238" actId="1076"/>
          <ac:spMkLst>
            <pc:docMk/>
            <pc:sldMk cId="256545232" sldId="2147375027"/>
            <ac:spMk id="29" creationId="{0155931C-C4E8-9EA2-A2B6-2219A8391423}"/>
          </ac:spMkLst>
        </pc:spChg>
        <pc:spChg chg="mod">
          <ac:chgData name="Vaishakhi Shah" userId="f7bfe603-ec3c-4cce-9bdd-ae65f63ab19a" providerId="ADAL" clId="{AEC62E9B-4083-4DB2-B898-8FC965B3115F}" dt="2024-08-01T20:06:52.573" v="6238" actId="1076"/>
          <ac:spMkLst>
            <pc:docMk/>
            <pc:sldMk cId="256545232" sldId="2147375027"/>
            <ac:spMk id="30" creationId="{124A67B6-100D-C449-9E42-276AEF2BB87F}"/>
          </ac:spMkLst>
        </pc:spChg>
        <pc:spChg chg="mod">
          <ac:chgData name="Vaishakhi Shah" userId="f7bfe603-ec3c-4cce-9bdd-ae65f63ab19a" providerId="ADAL" clId="{AEC62E9B-4083-4DB2-B898-8FC965B3115F}" dt="2024-08-01T20:06:52.573" v="6238" actId="1076"/>
          <ac:spMkLst>
            <pc:docMk/>
            <pc:sldMk cId="256545232" sldId="2147375027"/>
            <ac:spMk id="31" creationId="{669E25D0-5FB0-2B5E-C2A3-9143406660CB}"/>
          </ac:spMkLst>
        </pc:spChg>
        <pc:spChg chg="mod">
          <ac:chgData name="Vaishakhi Shah" userId="f7bfe603-ec3c-4cce-9bdd-ae65f63ab19a" providerId="ADAL" clId="{AEC62E9B-4083-4DB2-B898-8FC965B3115F}" dt="2024-08-01T20:06:52.573" v="6238" actId="1076"/>
          <ac:spMkLst>
            <pc:docMk/>
            <pc:sldMk cId="256545232" sldId="2147375027"/>
            <ac:spMk id="32" creationId="{0AC6920C-697E-2CC8-AE69-D18115B0A19A}"/>
          </ac:spMkLst>
        </pc:spChg>
        <pc:spChg chg="mod">
          <ac:chgData name="Vaishakhi Shah" userId="f7bfe603-ec3c-4cce-9bdd-ae65f63ab19a" providerId="ADAL" clId="{AEC62E9B-4083-4DB2-B898-8FC965B3115F}" dt="2024-08-01T20:06:52.573" v="6238" actId="1076"/>
          <ac:spMkLst>
            <pc:docMk/>
            <pc:sldMk cId="256545232" sldId="2147375027"/>
            <ac:spMk id="33" creationId="{72C8BE8B-EF63-DBC9-7116-53371045CE93}"/>
          </ac:spMkLst>
        </pc:spChg>
        <pc:spChg chg="add mod">
          <ac:chgData name="Vaishakhi Shah" userId="f7bfe603-ec3c-4cce-9bdd-ae65f63ab19a" providerId="ADAL" clId="{AEC62E9B-4083-4DB2-B898-8FC965B3115F}" dt="2024-08-01T20:06:57.261" v="6239" actId="14100"/>
          <ac:spMkLst>
            <pc:docMk/>
            <pc:sldMk cId="256545232" sldId="2147375027"/>
            <ac:spMk id="36" creationId="{3BE74248-0C04-C8BA-F1D7-F4689504EFCB}"/>
          </ac:spMkLst>
        </pc:spChg>
        <pc:grpChg chg="add del mod">
          <ac:chgData name="Vaishakhi Shah" userId="f7bfe603-ec3c-4cce-9bdd-ae65f63ab19a" providerId="ADAL" clId="{AEC62E9B-4083-4DB2-B898-8FC965B3115F}" dt="2024-07-30T19:35:06.477" v="3090" actId="478"/>
          <ac:grpSpMkLst>
            <pc:docMk/>
            <pc:sldMk cId="256545232" sldId="2147375027"/>
            <ac:grpSpMk id="22" creationId="{E9BC74C2-5B3C-B891-2183-BCD93D9DBC0F}"/>
          </ac:grpSpMkLst>
        </pc:grpChg>
        <pc:grpChg chg="add mod">
          <ac:chgData name="Vaishakhi Shah" userId="f7bfe603-ec3c-4cce-9bdd-ae65f63ab19a" providerId="ADAL" clId="{AEC62E9B-4083-4DB2-B898-8FC965B3115F}" dt="2024-08-01T20:06:52.573" v="6238" actId="1076"/>
          <ac:grpSpMkLst>
            <pc:docMk/>
            <pc:sldMk cId="256545232" sldId="2147375027"/>
            <ac:grpSpMk id="27" creationId="{DFD570D5-E332-2287-543A-CF1D6C400678}"/>
          </ac:grpSpMkLst>
        </pc:grpChg>
        <pc:picChg chg="add mod">
          <ac:chgData name="Vaishakhi Shah" userId="f7bfe603-ec3c-4cce-9bdd-ae65f63ab19a" providerId="ADAL" clId="{AEC62E9B-4083-4DB2-B898-8FC965B3115F}" dt="2024-08-08T17:55:33.120" v="6978" actId="1076"/>
          <ac:picMkLst>
            <pc:docMk/>
            <pc:sldMk cId="256545232" sldId="2147375027"/>
            <ac:picMk id="3" creationId="{0210D758-32F8-0276-DF75-C3145DEA95E8}"/>
          </ac:picMkLst>
        </pc:picChg>
        <pc:picChg chg="add del mod">
          <ac:chgData name="Vaishakhi Shah" userId="f7bfe603-ec3c-4cce-9bdd-ae65f63ab19a" providerId="ADAL" clId="{AEC62E9B-4083-4DB2-B898-8FC965B3115F}" dt="2024-08-02T15:50:24.270" v="6480" actId="478"/>
          <ac:picMkLst>
            <pc:docMk/>
            <pc:sldMk cId="256545232" sldId="2147375027"/>
            <ac:picMk id="3" creationId="{4F7F62CA-61DF-842C-2640-1E78726E6805}"/>
          </ac:picMkLst>
        </pc:picChg>
        <pc:picChg chg="add del mod">
          <ac:chgData name="Vaishakhi Shah" userId="f7bfe603-ec3c-4cce-9bdd-ae65f63ab19a" providerId="ADAL" clId="{AEC62E9B-4083-4DB2-B898-8FC965B3115F}" dt="2024-07-31T20:33:39.955" v="4400" actId="478"/>
          <ac:picMkLst>
            <pc:docMk/>
            <pc:sldMk cId="256545232" sldId="2147375027"/>
            <ac:picMk id="5" creationId="{DACB2666-C782-A7F1-3681-CF0D9C03E3E1}"/>
          </ac:picMkLst>
        </pc:picChg>
        <pc:picChg chg="add del mod">
          <ac:chgData name="Vaishakhi Shah" userId="f7bfe603-ec3c-4cce-9bdd-ae65f63ab19a" providerId="ADAL" clId="{AEC62E9B-4083-4DB2-B898-8FC965B3115F}" dt="2024-08-08T14:49:04.490" v="6807" actId="478"/>
          <ac:picMkLst>
            <pc:docMk/>
            <pc:sldMk cId="256545232" sldId="2147375027"/>
            <ac:picMk id="6" creationId="{96B2AB76-F3AD-5822-7225-5BA9E8AB4FC4}"/>
          </ac:picMkLst>
        </pc:picChg>
        <pc:picChg chg="add del mod">
          <ac:chgData name="Vaishakhi Shah" userId="f7bfe603-ec3c-4cce-9bdd-ae65f63ab19a" providerId="ADAL" clId="{AEC62E9B-4083-4DB2-B898-8FC965B3115F}" dt="2024-08-01T14:17:47.653" v="4912" actId="478"/>
          <ac:picMkLst>
            <pc:docMk/>
            <pc:sldMk cId="256545232" sldId="2147375027"/>
            <ac:picMk id="9" creationId="{D0B784D0-4DBE-D916-B3C3-8C0095A4D02A}"/>
          </ac:picMkLst>
        </pc:picChg>
        <pc:picChg chg="add del mod">
          <ac:chgData name="Vaishakhi Shah" userId="f7bfe603-ec3c-4cce-9bdd-ae65f63ab19a" providerId="ADAL" clId="{AEC62E9B-4083-4DB2-B898-8FC965B3115F}" dt="2024-08-02T16:13:06.431" v="6650" actId="478"/>
          <ac:picMkLst>
            <pc:docMk/>
            <pc:sldMk cId="256545232" sldId="2147375027"/>
            <ac:picMk id="10" creationId="{D0165933-524E-0CDC-08BB-2D4F30548B25}"/>
          </ac:picMkLst>
        </pc:picChg>
        <pc:picChg chg="add mod modCrop">
          <ac:chgData name="Vaishakhi Shah" userId="f7bfe603-ec3c-4cce-9bdd-ae65f63ab19a" providerId="ADAL" clId="{AEC62E9B-4083-4DB2-B898-8FC965B3115F}" dt="2024-08-08T17:55:43.678" v="6980" actId="1076"/>
          <ac:picMkLst>
            <pc:docMk/>
            <pc:sldMk cId="256545232" sldId="2147375027"/>
            <ac:picMk id="13" creationId="{760ACDFB-7C91-09FB-8118-28E5A4182EC4}"/>
          </ac:picMkLst>
        </pc:picChg>
        <pc:picChg chg="add del mod">
          <ac:chgData name="Vaishakhi Shah" userId="f7bfe603-ec3c-4cce-9bdd-ae65f63ab19a" providerId="ADAL" clId="{AEC62E9B-4083-4DB2-B898-8FC965B3115F}" dt="2024-07-30T18:31:26.837" v="2197" actId="478"/>
          <ac:picMkLst>
            <pc:docMk/>
            <pc:sldMk cId="256545232" sldId="2147375027"/>
            <ac:picMk id="14" creationId="{87901FCF-DCFB-82B1-81BD-5EDD260CEFEE}"/>
          </ac:picMkLst>
        </pc:picChg>
        <pc:picChg chg="del">
          <ac:chgData name="Vaishakhi Shah" userId="f7bfe603-ec3c-4cce-9bdd-ae65f63ab19a" providerId="ADAL" clId="{AEC62E9B-4083-4DB2-B898-8FC965B3115F}" dt="2024-07-30T18:32:58.642" v="2206" actId="478"/>
          <ac:picMkLst>
            <pc:docMk/>
            <pc:sldMk cId="256545232" sldId="2147375027"/>
            <ac:picMk id="15" creationId="{D36C3720-4A33-D45D-FA92-E4A583F8CB4A}"/>
          </ac:picMkLst>
        </pc:picChg>
        <pc:picChg chg="del">
          <ac:chgData name="Vaishakhi Shah" userId="f7bfe603-ec3c-4cce-9bdd-ae65f63ab19a" providerId="ADAL" clId="{AEC62E9B-4083-4DB2-B898-8FC965B3115F}" dt="2024-07-30T18:32:59.418" v="2207" actId="478"/>
          <ac:picMkLst>
            <pc:docMk/>
            <pc:sldMk cId="256545232" sldId="2147375027"/>
            <ac:picMk id="17" creationId="{08EA5A15-595F-AD84-8411-0C4CCE32ACEA}"/>
          </ac:picMkLst>
        </pc:picChg>
        <pc:picChg chg="add del mod">
          <ac:chgData name="Vaishakhi Shah" userId="f7bfe603-ec3c-4cce-9bdd-ae65f63ab19a" providerId="ADAL" clId="{AEC62E9B-4083-4DB2-B898-8FC965B3115F}" dt="2024-07-30T18:32:43.912" v="2204" actId="478"/>
          <ac:picMkLst>
            <pc:docMk/>
            <pc:sldMk cId="256545232" sldId="2147375027"/>
            <ac:picMk id="18" creationId="{69E5D505-75DE-CA86-71E7-456AD4B29C75}"/>
          </ac:picMkLst>
        </pc:picChg>
        <pc:picChg chg="del">
          <ac:chgData name="Vaishakhi Shah" userId="f7bfe603-ec3c-4cce-9bdd-ae65f63ab19a" providerId="ADAL" clId="{AEC62E9B-4083-4DB2-B898-8FC965B3115F}" dt="2024-07-30T18:32:57.948" v="2205" actId="478"/>
          <ac:picMkLst>
            <pc:docMk/>
            <pc:sldMk cId="256545232" sldId="2147375027"/>
            <ac:picMk id="19" creationId="{50FA39AD-D495-32E9-A2CA-C7D0F71734D5}"/>
          </ac:picMkLst>
        </pc:picChg>
        <pc:picChg chg="add del mod">
          <ac:chgData name="Vaishakhi Shah" userId="f7bfe603-ec3c-4cce-9bdd-ae65f63ab19a" providerId="ADAL" clId="{AEC62E9B-4083-4DB2-B898-8FC965B3115F}" dt="2024-08-01T14:28:50.023" v="5268" actId="478"/>
          <ac:picMkLst>
            <pc:docMk/>
            <pc:sldMk cId="256545232" sldId="2147375027"/>
            <ac:picMk id="21" creationId="{E3583B01-BB1D-4E53-4E7C-3B9446C3B11F}"/>
          </ac:picMkLst>
        </pc:picChg>
        <pc:picChg chg="del">
          <ac:chgData name="Vaishakhi Shah" userId="f7bfe603-ec3c-4cce-9bdd-ae65f63ab19a" providerId="ADAL" clId="{AEC62E9B-4083-4DB2-B898-8FC965B3115F}" dt="2024-07-30T18:12:52.066" v="2084" actId="478"/>
          <ac:picMkLst>
            <pc:docMk/>
            <pc:sldMk cId="256545232" sldId="2147375027"/>
            <ac:picMk id="26" creationId="{A02D7285-9086-C591-971E-55A3ED9613A8}"/>
          </ac:picMkLst>
        </pc:picChg>
      </pc:sldChg>
      <pc:sldMasterChg chg="modTransition modSldLayout">
        <pc:chgData name="Vaishakhi Shah" userId="f7bfe603-ec3c-4cce-9bdd-ae65f63ab19a" providerId="ADAL" clId="{AEC62E9B-4083-4DB2-B898-8FC965B3115F}" dt="2024-08-01T17:14:25.702" v="5552"/>
        <pc:sldMasterMkLst>
          <pc:docMk/>
          <pc:sldMasterMk cId="2118502691" sldId="2147483660"/>
        </pc:sldMasterMkLst>
        <pc:sldLayoutChg chg="modTransition">
          <pc:chgData name="Vaishakhi Shah" userId="f7bfe603-ec3c-4cce-9bdd-ae65f63ab19a" providerId="ADAL" clId="{AEC62E9B-4083-4DB2-B898-8FC965B3115F}" dt="2024-08-01T17:14:25.702" v="5552"/>
          <pc:sldLayoutMkLst>
            <pc:docMk/>
            <pc:sldMasterMk cId="2118502691" sldId="2147483660"/>
            <pc:sldLayoutMk cId="489470597" sldId="2147483663"/>
          </pc:sldLayoutMkLst>
        </pc:sldLayoutChg>
        <pc:sldLayoutChg chg="modTransition">
          <pc:chgData name="Vaishakhi Shah" userId="f7bfe603-ec3c-4cce-9bdd-ae65f63ab19a" providerId="ADAL" clId="{AEC62E9B-4083-4DB2-B898-8FC965B3115F}" dt="2024-08-01T17:14:25.702" v="5552"/>
          <pc:sldLayoutMkLst>
            <pc:docMk/>
            <pc:sldMasterMk cId="2118502691" sldId="2147483660"/>
            <pc:sldLayoutMk cId="445911382" sldId="2147483676"/>
          </pc:sldLayoutMkLst>
        </pc:sldLayoutChg>
        <pc:sldLayoutChg chg="modTransition">
          <pc:chgData name="Vaishakhi Shah" userId="f7bfe603-ec3c-4cce-9bdd-ae65f63ab19a" providerId="ADAL" clId="{AEC62E9B-4083-4DB2-B898-8FC965B3115F}" dt="2024-08-01T17:14:25.702" v="5552"/>
          <pc:sldLayoutMkLst>
            <pc:docMk/>
            <pc:sldMasterMk cId="2118502691" sldId="2147483660"/>
            <pc:sldLayoutMk cId="1516727059" sldId="2147483699"/>
          </pc:sldLayoutMkLst>
        </pc:sldLayoutChg>
        <pc:sldLayoutChg chg="modTransition">
          <pc:chgData name="Vaishakhi Shah" userId="f7bfe603-ec3c-4cce-9bdd-ae65f63ab19a" providerId="ADAL" clId="{AEC62E9B-4083-4DB2-B898-8FC965B3115F}" dt="2024-08-01T17:14:25.702" v="5552"/>
          <pc:sldLayoutMkLst>
            <pc:docMk/>
            <pc:sldMasterMk cId="2118502691" sldId="2147483660"/>
            <pc:sldLayoutMk cId="997771763" sldId="2147483740"/>
          </pc:sldLayoutMkLst>
        </pc:sldLayoutChg>
        <pc:sldLayoutChg chg="modTransition">
          <pc:chgData name="Vaishakhi Shah" userId="f7bfe603-ec3c-4cce-9bdd-ae65f63ab19a" providerId="ADAL" clId="{AEC62E9B-4083-4DB2-B898-8FC965B3115F}" dt="2024-08-01T17:14:25.702" v="5552"/>
          <pc:sldLayoutMkLst>
            <pc:docMk/>
            <pc:sldMasterMk cId="2118502691" sldId="2147483660"/>
            <pc:sldLayoutMk cId="2034632643" sldId="2147483745"/>
          </pc:sldLayoutMkLst>
        </pc:sldLayoutChg>
        <pc:sldLayoutChg chg="modTransition">
          <pc:chgData name="Vaishakhi Shah" userId="f7bfe603-ec3c-4cce-9bdd-ae65f63ab19a" providerId="ADAL" clId="{AEC62E9B-4083-4DB2-B898-8FC965B3115F}" dt="2024-08-01T17:14:25.702" v="5552"/>
          <pc:sldLayoutMkLst>
            <pc:docMk/>
            <pc:sldMasterMk cId="2118502691" sldId="2147483660"/>
            <pc:sldLayoutMk cId="1812506494" sldId="2147483749"/>
          </pc:sldLayoutMkLst>
        </pc:sldLayoutChg>
        <pc:sldLayoutChg chg="modTransition">
          <pc:chgData name="Vaishakhi Shah" userId="f7bfe603-ec3c-4cce-9bdd-ae65f63ab19a" providerId="ADAL" clId="{AEC62E9B-4083-4DB2-B898-8FC965B3115F}" dt="2024-08-01T17:14:25.702" v="5552"/>
          <pc:sldLayoutMkLst>
            <pc:docMk/>
            <pc:sldMasterMk cId="2118502691" sldId="2147483660"/>
            <pc:sldLayoutMk cId="3607645811" sldId="2147483750"/>
          </pc:sldLayoutMkLst>
        </pc:sldLayoutChg>
        <pc:sldLayoutChg chg="modTransition">
          <pc:chgData name="Vaishakhi Shah" userId="f7bfe603-ec3c-4cce-9bdd-ae65f63ab19a" providerId="ADAL" clId="{AEC62E9B-4083-4DB2-B898-8FC965B3115F}" dt="2024-08-01T17:14:25.702" v="5552"/>
          <pc:sldLayoutMkLst>
            <pc:docMk/>
            <pc:sldMasterMk cId="2118502691" sldId="2147483660"/>
            <pc:sldLayoutMk cId="263153223" sldId="2147483753"/>
          </pc:sldLayoutMkLst>
        </pc:sldLayoutChg>
        <pc:sldLayoutChg chg="modTransition">
          <pc:chgData name="Vaishakhi Shah" userId="f7bfe603-ec3c-4cce-9bdd-ae65f63ab19a" providerId="ADAL" clId="{AEC62E9B-4083-4DB2-B898-8FC965B3115F}" dt="2024-08-01T17:14:25.702" v="5552"/>
          <pc:sldLayoutMkLst>
            <pc:docMk/>
            <pc:sldMasterMk cId="2118502691" sldId="2147483660"/>
            <pc:sldLayoutMk cId="2784626879" sldId="2147483754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2-20T17:41:5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14695,'0'0'0,"0"0"-288,0 0-1569,0 0-2881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F694D-17D8-4D0E-AAC5-D0D72EE3B116}" type="datetimeFigureOut">
              <a:rPr lang="de-DE" smtClean="0"/>
              <a:t>08.08.2024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5F938-B47D-4093-9D31-6A50D52514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8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1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4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9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1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F938-B47D-4093-9D31-6A50D525142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66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F938-B47D-4093-9D31-6A50D525142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36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F938-B47D-4093-9D31-6A50D525142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707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F938-B47D-4093-9D31-6A50D525142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903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F938-B47D-4093-9D31-6A50D525142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63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F938-B47D-4093-9D31-6A50D525142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2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F938-B47D-4093-9D31-6A50D525142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24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F938-B47D-4093-9D31-6A50D525142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750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7E5F31-996E-4425-A531-FBD847EC2E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000" y="962336"/>
            <a:ext cx="6408075" cy="1333698"/>
          </a:xfrm>
        </p:spPr>
        <p:txBody>
          <a:bodyPr wrap="square" tIns="0" rIns="0" bIns="0">
            <a:sp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FFDD3EC-3173-2041-B649-3150D7488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097" y="4860000"/>
            <a:ext cx="279566" cy="10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2CD7560-3336-46DD-9D96-5102D8911CD3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C99E88-B7B6-6546-99A0-7989CC64EFC7}"/>
              </a:ext>
            </a:extLst>
          </p:cNvPr>
          <p:cNvCxnSpPr>
            <a:cxnSpLocks/>
          </p:cNvCxnSpPr>
          <p:nvPr userDrawn="1"/>
        </p:nvCxnSpPr>
        <p:spPr>
          <a:xfrm>
            <a:off x="287339" y="837474"/>
            <a:ext cx="8568000" cy="0"/>
          </a:xfrm>
          <a:prstGeom prst="line">
            <a:avLst/>
          </a:prstGeom>
          <a:ln w="5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04246745-26A5-A74E-A2E8-8E4776DE9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41" y="267787"/>
            <a:ext cx="8568000" cy="276999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 noProof="0"/>
              <a:t>Title to go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B185E08-8B33-C148-8EEB-F28A19B3CE6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87341" y="540000"/>
            <a:ext cx="85680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  <a:lvl2pPr marL="342904" indent="0">
              <a:buNone/>
              <a:defRPr sz="1500" b="1"/>
            </a:lvl2pPr>
            <a:lvl3pPr marL="685809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1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4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DFB20AE-7F8F-E04B-953F-6BAD08DD8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48374" y="4860000"/>
            <a:ext cx="2087563" cy="10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lnSpc>
                <a:spcPts val="600"/>
              </a:lnSpc>
              <a:defRPr sz="700" spc="-8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 dirty="0"/>
              <a:t>Insert &gt; Header &amp; </a:t>
            </a:r>
            <a:r>
              <a:rPr lang="de-DE" dirty="0" err="1"/>
              <a:t>Footer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591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333058"/>
            <a:ext cx="8568000" cy="270843"/>
          </a:xfrm>
        </p:spPr>
        <p:txBody>
          <a:bodyPr anchor="t"/>
          <a:lstStyle>
            <a:lvl1pPr>
              <a:lnSpc>
                <a:spcPct val="80000"/>
              </a:lnSpc>
              <a:defRPr sz="2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8000" y="3531945"/>
            <a:ext cx="8568000" cy="3693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3429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2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AD605-5A6D-4AE3-A7EC-9CCD9DA2933C}"/>
              </a:ext>
            </a:extLst>
          </p:cNvPr>
          <p:cNvCxnSpPr>
            <a:cxnSpLocks/>
          </p:cNvCxnSpPr>
          <p:nvPr userDrawn="1"/>
        </p:nvCxnSpPr>
        <p:spPr>
          <a:xfrm>
            <a:off x="288000" y="1702800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64DD9F-30F7-4809-8E3E-0B0FA365E335}"/>
              </a:ext>
            </a:extLst>
          </p:cNvPr>
          <p:cNvCxnSpPr>
            <a:cxnSpLocks/>
          </p:cNvCxnSpPr>
          <p:nvPr userDrawn="1"/>
        </p:nvCxnSpPr>
        <p:spPr>
          <a:xfrm>
            <a:off x="288000" y="3429000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C0B0267-74EC-9843-A3E8-221FFF54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097" y="4860000"/>
            <a:ext cx="279566" cy="10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2CD7560-3336-46DD-9D96-5102D8911CD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466514-44B4-F944-BA30-1BD2948AE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48374" y="4860000"/>
            <a:ext cx="2087563" cy="10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lnSpc>
                <a:spcPts val="600"/>
              </a:lnSpc>
              <a:defRPr sz="700" spc="-8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/>
              <a:t>Insert &gt; Header &amp; Footer to change this 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1CC032-B213-48C5-9EAC-17A929C43A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7337" y="955042"/>
            <a:ext cx="5811195" cy="31745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14EB5B-BE04-2F45-ABB9-2BE2E90FADBA}"/>
              </a:ext>
            </a:extLst>
          </p:cNvPr>
          <p:cNvCxnSpPr>
            <a:cxnSpLocks/>
          </p:cNvCxnSpPr>
          <p:nvPr userDrawn="1"/>
        </p:nvCxnSpPr>
        <p:spPr>
          <a:xfrm>
            <a:off x="288000" y="837474"/>
            <a:ext cx="8568000" cy="0"/>
          </a:xfrm>
          <a:prstGeom prst="line">
            <a:avLst/>
          </a:prstGeom>
          <a:ln w="5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0BB608-C74E-EC45-81CB-AE81F87E3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097" y="4860000"/>
            <a:ext cx="279566" cy="10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2CD7560-3336-46DD-9D96-5102D8911CD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728CFE5-9E04-7A4A-906E-61A235032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48374" y="4860000"/>
            <a:ext cx="2087563" cy="10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lnSpc>
                <a:spcPts val="600"/>
              </a:lnSpc>
              <a:defRPr sz="700" spc="-8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 dirty="0"/>
              <a:t>Insert &gt; Header &amp; </a:t>
            </a:r>
            <a:r>
              <a:rPr lang="de-DE" dirty="0" err="1"/>
              <a:t>Footer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72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title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0E974A-1599-1845-AFFA-01D0FCD10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7998" y="341807"/>
            <a:ext cx="7844935" cy="282129"/>
          </a:xfrm>
        </p:spPr>
        <p:txBody>
          <a:bodyPr wrap="square" anchor="b">
            <a:spAutoFit/>
          </a:bodyPr>
          <a:lstStyle>
            <a:lvl1pPr algn="l">
              <a:lnSpc>
                <a:spcPts val="2175"/>
              </a:lnSpc>
              <a:defRPr sz="22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Sub title slide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905052-3534-0E44-879E-F87A7E278948}"/>
              </a:ext>
            </a:extLst>
          </p:cNvPr>
          <p:cNvCxnSpPr>
            <a:cxnSpLocks/>
          </p:cNvCxnSpPr>
          <p:nvPr userDrawn="1"/>
        </p:nvCxnSpPr>
        <p:spPr>
          <a:xfrm>
            <a:off x="288000" y="1638000"/>
            <a:ext cx="856866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C7DEFD-23BF-D24D-8F85-36E969D60345}"/>
              </a:ext>
            </a:extLst>
          </p:cNvPr>
          <p:cNvCxnSpPr>
            <a:cxnSpLocks/>
          </p:cNvCxnSpPr>
          <p:nvPr userDrawn="1"/>
        </p:nvCxnSpPr>
        <p:spPr>
          <a:xfrm>
            <a:off x="288000" y="3384000"/>
            <a:ext cx="8576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A1CB62-CEAE-6244-AA63-E7BC1E7C9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6102" y="4855973"/>
            <a:ext cx="2088000" cy="1077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&gt; Header &amp; Footer to change this 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777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orking in a factory&#10;&#10;Description automatically generated with low confidence">
            <a:extLst>
              <a:ext uri="{FF2B5EF4-FFF2-40B4-BE49-F238E27FC236}">
                <a16:creationId xmlns:a16="http://schemas.microsoft.com/office/drawing/2014/main" id="{C3C87999-6114-7FA6-106D-E995241A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b="912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5329B-CC37-852A-E9D9-EEB5997199E0}"/>
              </a:ext>
            </a:extLst>
          </p:cNvPr>
          <p:cNvSpPr/>
          <p:nvPr userDrawn="1"/>
        </p:nvSpPr>
        <p:spPr>
          <a:xfrm>
            <a:off x="-1" y="-1"/>
            <a:ext cx="7453980" cy="5143501"/>
          </a:xfrm>
          <a:prstGeom prst="rect">
            <a:avLst/>
          </a:prstGeom>
          <a:gradFill flip="none" rotWithShape="1">
            <a:gsLst>
              <a:gs pos="31000">
                <a:schemeClr val="bg2">
                  <a:alpha val="37000"/>
                </a:schemeClr>
              </a:gs>
              <a:gs pos="66000">
                <a:schemeClr val="bg2"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EC19DF1-7FBA-3314-8FAA-2F82EE7C7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05" y="3442041"/>
            <a:ext cx="7165975" cy="369332"/>
          </a:xfrm>
        </p:spPr>
        <p:txBody>
          <a:bodyPr/>
          <a:lstStyle/>
          <a:p>
            <a:r>
              <a:rPr lang="en-US" sz="2400"/>
              <a:t>Click to edit Master title style</a:t>
            </a:r>
            <a:endParaRPr lang="en-GB" sz="180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9874FDC-E631-E49F-3ED2-46BC4C31E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005" y="3781981"/>
            <a:ext cx="7165975" cy="400110"/>
          </a:xfrm>
        </p:spPr>
        <p:txBody>
          <a:bodyPr/>
          <a:lstStyle/>
          <a:p>
            <a:r>
              <a:rPr lang="en-US" sz="2000"/>
              <a:t>Click to edit Master subtitle style</a:t>
            </a:r>
            <a:endParaRPr lang="de-DE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F6936-9D16-EDD9-9763-7D28E1619CE3}"/>
              </a:ext>
            </a:extLst>
          </p:cNvPr>
          <p:cNvSpPr txBox="1"/>
          <p:nvPr userDrawn="1"/>
        </p:nvSpPr>
        <p:spPr>
          <a:xfrm>
            <a:off x="288002" y="243759"/>
            <a:ext cx="3565527" cy="8535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85000"/>
              </a:lnSpc>
            </a:pPr>
            <a:r>
              <a:rPr lang="en-GB" sz="21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health. </a:t>
            </a:r>
            <a:br>
              <a:rPr lang="en-GB" sz="21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reach. </a:t>
            </a:r>
            <a:br>
              <a:rPr lang="en-GB" sz="21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1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day.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A4A8B-164C-0AE1-A8E5-340F3A309FDA}"/>
              </a:ext>
            </a:extLst>
          </p:cNvPr>
          <p:cNvCxnSpPr>
            <a:cxnSpLocks/>
          </p:cNvCxnSpPr>
          <p:nvPr userDrawn="1"/>
        </p:nvCxnSpPr>
        <p:spPr>
          <a:xfrm>
            <a:off x="288002" y="1638000"/>
            <a:ext cx="85686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136F3C-A635-9A75-594F-06645BDA12BB}"/>
              </a:ext>
            </a:extLst>
          </p:cNvPr>
          <p:cNvCxnSpPr>
            <a:cxnSpLocks/>
          </p:cNvCxnSpPr>
          <p:nvPr userDrawn="1"/>
        </p:nvCxnSpPr>
        <p:spPr>
          <a:xfrm>
            <a:off x="288003" y="3384000"/>
            <a:ext cx="83878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E90E63F4-4398-B511-8332-CAA32DF47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9793" y="3335988"/>
            <a:ext cx="416294" cy="15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C0ADE54-7364-5CC0-81CB-4F7F2FFE03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9E12C-54E1-1641-A66F-E4B1A4FFFE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779479" y="2783589"/>
            <a:ext cx="3306977" cy="888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7338" y="3482013"/>
            <a:ext cx="7129461" cy="461665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About 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38" y="4116983"/>
            <a:ext cx="7129461" cy="300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350" b="0">
                <a:solidFill>
                  <a:schemeClr val="bg1"/>
                </a:solidFill>
              </a:defRPr>
            </a:lvl1pPr>
            <a:lvl2pPr marL="342896" indent="0" algn="ctr">
              <a:buNone/>
              <a:defRPr sz="1500"/>
            </a:lvl2pPr>
            <a:lvl3pPr marL="685792" indent="0" algn="ctr">
              <a:buNone/>
              <a:defRPr sz="1350"/>
            </a:lvl3pPr>
            <a:lvl4pPr marL="1028687" indent="0" algn="ctr">
              <a:buNone/>
              <a:defRPr sz="1200"/>
            </a:lvl4pPr>
            <a:lvl5pPr marL="1371583" indent="0" algn="ctr">
              <a:buNone/>
              <a:defRPr sz="1200"/>
            </a:lvl5pPr>
            <a:lvl6pPr marL="1714478" indent="0" algn="ctr">
              <a:buNone/>
              <a:defRPr sz="1200"/>
            </a:lvl6pPr>
            <a:lvl7pPr marL="2057375" indent="0" algn="ctr">
              <a:buNone/>
              <a:defRPr sz="1200"/>
            </a:lvl7pPr>
            <a:lvl8pPr marL="2400270" indent="0" algn="ctr">
              <a:buNone/>
              <a:defRPr sz="1200"/>
            </a:lvl8pPr>
            <a:lvl9pPr marL="2743166" indent="0" algn="ctr">
              <a:buNone/>
              <a:defRPr sz="1200"/>
            </a:lvl9pPr>
          </a:lstStyle>
          <a:p>
            <a:r>
              <a:rPr lang="en-GB" noProof="0"/>
              <a:t>March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C47322-40B4-4100-B320-602DF80E98C9}"/>
              </a:ext>
            </a:extLst>
          </p:cNvPr>
          <p:cNvSpPr txBox="1"/>
          <p:nvPr userDrawn="1"/>
        </p:nvSpPr>
        <p:spPr>
          <a:xfrm>
            <a:off x="287338" y="288001"/>
            <a:ext cx="3530552" cy="1138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85000"/>
              </a:lnSpc>
            </a:pPr>
            <a:r>
              <a:rPr lang="en-GB" sz="2900" b="1" i="0" u="none" strike="noStrike" kern="1200" baseline="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Better health. </a:t>
            </a:r>
            <a:br>
              <a:rPr lang="en-GB" sz="2900" b="1" i="0" u="none" strike="noStrike" kern="1200" baseline="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2900" b="1" i="0" u="none" strike="noStrike" kern="1200" baseline="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Within reach. </a:t>
            </a:r>
            <a:br>
              <a:rPr lang="en-GB" sz="2900" b="1" i="0" u="none" strike="noStrike" kern="1200" baseline="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2900" b="1" i="0" u="none" strike="noStrike" kern="1200" baseline="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Every day.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CED03C-406C-4E52-9309-4FD75C891CFB}"/>
              </a:ext>
            </a:extLst>
          </p:cNvPr>
          <p:cNvCxnSpPr>
            <a:cxnSpLocks/>
          </p:cNvCxnSpPr>
          <p:nvPr userDrawn="1"/>
        </p:nvCxnSpPr>
        <p:spPr>
          <a:xfrm>
            <a:off x="288000" y="1638000"/>
            <a:ext cx="82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D279EB-CD40-4A77-AE97-DEBB02079AD4}"/>
              </a:ext>
            </a:extLst>
          </p:cNvPr>
          <p:cNvCxnSpPr>
            <a:cxnSpLocks/>
          </p:cNvCxnSpPr>
          <p:nvPr userDrawn="1"/>
        </p:nvCxnSpPr>
        <p:spPr>
          <a:xfrm>
            <a:off x="288001" y="3384000"/>
            <a:ext cx="7844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3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B7E8E5-1190-4ED9-839E-026C975BCC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921" y="1176969"/>
            <a:ext cx="3127078" cy="2787039"/>
          </a:xfrm>
          <a:custGeom>
            <a:avLst/>
            <a:gdLst>
              <a:gd name="connsiteX0" fmla="*/ 2482646 w 8336703"/>
              <a:gd name="connsiteY0" fmla="*/ 0 h 7432103"/>
              <a:gd name="connsiteX1" fmla="*/ 5853748 w 8336703"/>
              <a:gd name="connsiteY1" fmla="*/ 0 h 7432103"/>
              <a:gd name="connsiteX2" fmla="*/ 6543630 w 8336703"/>
              <a:gd name="connsiteY2" fmla="*/ 399014 h 7432103"/>
              <a:gd name="connsiteX3" fmla="*/ 8230424 w 8336703"/>
              <a:gd name="connsiteY3" fmla="*/ 3318902 h 7432103"/>
              <a:gd name="connsiteX4" fmla="*/ 8230424 w 8336703"/>
              <a:gd name="connsiteY4" fmla="*/ 4113201 h 7432103"/>
              <a:gd name="connsiteX5" fmla="*/ 6543630 w 8336703"/>
              <a:gd name="connsiteY5" fmla="*/ 7033089 h 7432103"/>
              <a:gd name="connsiteX6" fmla="*/ 5853748 w 8336703"/>
              <a:gd name="connsiteY6" fmla="*/ 7432103 h 7432103"/>
              <a:gd name="connsiteX7" fmla="*/ 2482646 w 8336703"/>
              <a:gd name="connsiteY7" fmla="*/ 7432103 h 7432103"/>
              <a:gd name="connsiteX8" fmla="*/ 1791520 w 8336703"/>
              <a:gd name="connsiteY8" fmla="*/ 7033089 h 7432103"/>
              <a:gd name="connsiteX9" fmla="*/ 107212 w 8336703"/>
              <a:gd name="connsiteY9" fmla="*/ 4113201 h 7432103"/>
              <a:gd name="connsiteX10" fmla="*/ 107212 w 8336703"/>
              <a:gd name="connsiteY10" fmla="*/ 3318902 h 7432103"/>
              <a:gd name="connsiteX11" fmla="*/ 1791520 w 8336703"/>
              <a:gd name="connsiteY11" fmla="*/ 399014 h 7432103"/>
              <a:gd name="connsiteX12" fmla="*/ 2482646 w 8336703"/>
              <a:gd name="connsiteY12" fmla="*/ 0 h 743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36703" h="7432103">
                <a:moveTo>
                  <a:pt x="2482646" y="0"/>
                </a:moveTo>
                <a:lnTo>
                  <a:pt x="5853748" y="0"/>
                </a:lnTo>
                <a:cubicBezTo>
                  <a:pt x="6138402" y="0"/>
                  <a:pt x="6401925" y="151651"/>
                  <a:pt x="6543630" y="399014"/>
                </a:cubicBezTo>
                <a:lnTo>
                  <a:pt x="8230424" y="3318902"/>
                </a:lnTo>
                <a:cubicBezTo>
                  <a:pt x="8372130" y="3565023"/>
                  <a:pt x="8372130" y="3867080"/>
                  <a:pt x="8230424" y="4113201"/>
                </a:cubicBezTo>
                <a:lnTo>
                  <a:pt x="6543630" y="7033089"/>
                </a:lnTo>
                <a:cubicBezTo>
                  <a:pt x="6401925" y="7280453"/>
                  <a:pt x="6138402" y="7432103"/>
                  <a:pt x="5853748" y="7432103"/>
                </a:cubicBezTo>
                <a:lnTo>
                  <a:pt x="2482646" y="7432103"/>
                </a:lnTo>
                <a:cubicBezTo>
                  <a:pt x="2197991" y="7432103"/>
                  <a:pt x="1934469" y="7280453"/>
                  <a:pt x="1791520" y="7033089"/>
                </a:cubicBezTo>
                <a:lnTo>
                  <a:pt x="107212" y="4113201"/>
                </a:lnTo>
                <a:cubicBezTo>
                  <a:pt x="-35737" y="3867080"/>
                  <a:pt x="-35737" y="3565023"/>
                  <a:pt x="107212" y="3318902"/>
                </a:cubicBezTo>
                <a:lnTo>
                  <a:pt x="1791520" y="399014"/>
                </a:lnTo>
                <a:cubicBezTo>
                  <a:pt x="1934469" y="151651"/>
                  <a:pt x="2197991" y="0"/>
                  <a:pt x="24826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9700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A15297-7EA2-3646-B06E-845C9087B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097" y="4860000"/>
            <a:ext cx="279566" cy="10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2CD7560-3336-46DD-9D96-5102D8911CD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90C31C4-08BD-8B42-86BA-086788BE2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48374" y="4860000"/>
            <a:ext cx="2087563" cy="10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lnSpc>
                <a:spcPts val="600"/>
              </a:lnSpc>
              <a:defRPr sz="700" spc="-8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 dirty="0"/>
              <a:t>Insert &gt; Header &amp; </a:t>
            </a:r>
            <a:r>
              <a:rPr lang="de-DE" dirty="0" err="1"/>
              <a:t>Footer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EF0D-9DBB-8445-A1BB-392486D837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955674"/>
            <a:ext cx="8569325" cy="380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291059-79C6-BD4B-A54E-6172E93DA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41" y="267787"/>
            <a:ext cx="8568000" cy="276999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Title to go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30CA42-F595-9442-8A37-4F139931AD28}"/>
              </a:ext>
            </a:extLst>
          </p:cNvPr>
          <p:cNvCxnSpPr>
            <a:cxnSpLocks/>
          </p:cNvCxnSpPr>
          <p:nvPr userDrawn="1"/>
        </p:nvCxnSpPr>
        <p:spPr>
          <a:xfrm>
            <a:off x="288000" y="837474"/>
            <a:ext cx="8568663" cy="0"/>
          </a:xfrm>
          <a:prstGeom prst="line">
            <a:avLst/>
          </a:prstGeom>
          <a:ln w="5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2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862" y="293727"/>
            <a:ext cx="8561801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GB" noProof="0"/>
              <a:t>Title to go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338" y="954882"/>
            <a:ext cx="7129462" cy="260071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GB" noProof="0" dirty="0" err="1"/>
              <a:t>Aliquibu</a:t>
            </a:r>
            <a:r>
              <a:rPr lang="en-GB" noProof="0" dirty="0"/>
              <a:t> </a:t>
            </a:r>
            <a:r>
              <a:rPr lang="en-GB" noProof="0" dirty="0" err="1"/>
              <a:t>samusae</a:t>
            </a:r>
            <a:r>
              <a:rPr lang="en-GB" noProof="0" dirty="0"/>
              <a:t> </a:t>
            </a:r>
            <a:r>
              <a:rPr lang="en-GB" noProof="0" dirty="0" err="1"/>
              <a:t>nessint</a:t>
            </a:r>
            <a:r>
              <a:rPr lang="en-GB" noProof="0" dirty="0"/>
              <a:t> </a:t>
            </a:r>
            <a:r>
              <a:rPr lang="en-GB" noProof="0" dirty="0" err="1"/>
              <a:t>magnis</a:t>
            </a:r>
            <a:r>
              <a:rPr lang="en-GB" noProof="0" dirty="0"/>
              <a:t> </a:t>
            </a:r>
            <a:r>
              <a:rPr lang="en-GB" noProof="0" dirty="0" err="1"/>
              <a:t>eture</a:t>
            </a:r>
            <a:r>
              <a:rPr lang="en-GB" noProof="0" dirty="0"/>
              <a:t> </a:t>
            </a:r>
            <a:r>
              <a:rPr lang="en-GB" noProof="0" dirty="0" err="1"/>
              <a:t>mpedias</a:t>
            </a:r>
            <a:r>
              <a:rPr lang="en-GB" noProof="0" dirty="0"/>
              <a:t> </a:t>
            </a:r>
            <a:r>
              <a:rPr lang="en-GB" noProof="0" dirty="0" err="1"/>
              <a:t>dolorepro</a:t>
            </a:r>
            <a:r>
              <a:rPr lang="en-GB" noProof="0" dirty="0"/>
              <a:t> </a:t>
            </a:r>
            <a:r>
              <a:rPr lang="en-GB" noProof="0" dirty="0" err="1"/>
              <a:t>bea</a:t>
            </a:r>
            <a:r>
              <a:rPr lang="en-GB" noProof="0" dirty="0"/>
              <a:t> </a:t>
            </a:r>
            <a:r>
              <a:rPr lang="en-GB" noProof="0" dirty="0" err="1"/>
              <a:t>nos</a:t>
            </a:r>
            <a:r>
              <a:rPr lang="en-GB" noProof="0" dirty="0"/>
              <a:t> de </a:t>
            </a:r>
            <a:r>
              <a:rPr lang="en-GB" noProof="0" dirty="0" err="1"/>
              <a:t>volupta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daest</a:t>
            </a:r>
            <a:r>
              <a:rPr lang="en-GB" noProof="0" dirty="0"/>
              <a:t> </a:t>
            </a:r>
            <a:r>
              <a:rPr lang="en-GB" noProof="0" dirty="0" err="1"/>
              <a:t>voluptat</a:t>
            </a:r>
            <a:r>
              <a:rPr lang="en-GB" noProof="0" dirty="0"/>
              <a:t>. </a:t>
            </a:r>
          </a:p>
          <a:p>
            <a:pPr lvl="1"/>
            <a:r>
              <a:rPr lang="en-GB" noProof="0" dirty="0"/>
              <a:t>Large bullet point style</a:t>
            </a:r>
          </a:p>
          <a:p>
            <a:pPr lvl="2"/>
            <a:r>
              <a:rPr lang="en-GB" noProof="0" dirty="0" err="1"/>
              <a:t>Aliquibu</a:t>
            </a:r>
            <a:r>
              <a:rPr lang="en-GB" noProof="0" dirty="0"/>
              <a:t> </a:t>
            </a:r>
            <a:r>
              <a:rPr lang="en-GB" noProof="0" dirty="0" err="1"/>
              <a:t>samusae</a:t>
            </a:r>
            <a:r>
              <a:rPr lang="en-GB" noProof="0" dirty="0"/>
              <a:t> </a:t>
            </a:r>
            <a:r>
              <a:rPr lang="en-GB" noProof="0" dirty="0" err="1"/>
              <a:t>nessint</a:t>
            </a:r>
            <a:r>
              <a:rPr lang="en-GB" noProof="0" dirty="0"/>
              <a:t> </a:t>
            </a:r>
            <a:r>
              <a:rPr lang="en-GB" noProof="0" dirty="0" err="1"/>
              <a:t>magnis</a:t>
            </a:r>
            <a:r>
              <a:rPr lang="en-GB" noProof="0" dirty="0"/>
              <a:t> </a:t>
            </a:r>
            <a:r>
              <a:rPr lang="en-GB" noProof="0" dirty="0" err="1"/>
              <a:t>eture</a:t>
            </a:r>
            <a:r>
              <a:rPr lang="en-GB" noProof="0" dirty="0"/>
              <a:t> </a:t>
            </a:r>
            <a:r>
              <a:rPr lang="en-GB" noProof="0" dirty="0" err="1"/>
              <a:t>mpedias</a:t>
            </a:r>
            <a:r>
              <a:rPr lang="en-GB" noProof="0" dirty="0"/>
              <a:t> </a:t>
            </a:r>
            <a:r>
              <a:rPr lang="en-GB" noProof="0" dirty="0" err="1"/>
              <a:t>dolorepro</a:t>
            </a:r>
            <a:r>
              <a:rPr lang="en-GB" noProof="0" dirty="0"/>
              <a:t> </a:t>
            </a:r>
            <a:r>
              <a:rPr lang="en-GB" noProof="0" dirty="0" err="1"/>
              <a:t>bea</a:t>
            </a:r>
            <a:r>
              <a:rPr lang="en-GB" noProof="0" dirty="0"/>
              <a:t> </a:t>
            </a:r>
            <a:r>
              <a:rPr lang="en-GB" noProof="0" dirty="0" err="1"/>
              <a:t>nos</a:t>
            </a:r>
            <a:r>
              <a:rPr lang="en-GB" noProof="0" dirty="0"/>
              <a:t> de </a:t>
            </a:r>
            <a:r>
              <a:rPr lang="en-GB" noProof="0" dirty="0" err="1"/>
              <a:t>volupta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daest</a:t>
            </a:r>
            <a:r>
              <a:rPr lang="en-GB" noProof="0" dirty="0"/>
              <a:t> </a:t>
            </a:r>
            <a:r>
              <a:rPr lang="en-GB" noProof="0" dirty="0" err="1"/>
              <a:t>voluptat</a:t>
            </a:r>
            <a:r>
              <a:rPr lang="en-GB" noProof="0" dirty="0"/>
              <a:t>. </a:t>
            </a:r>
          </a:p>
          <a:p>
            <a:pPr lvl="3"/>
            <a:r>
              <a:rPr lang="en-GB" noProof="0" dirty="0" err="1"/>
              <a:t>Aliquibu</a:t>
            </a:r>
            <a:r>
              <a:rPr lang="en-GB" noProof="0" dirty="0"/>
              <a:t> </a:t>
            </a:r>
            <a:r>
              <a:rPr lang="en-GB" noProof="0" dirty="0" err="1"/>
              <a:t>samusae</a:t>
            </a:r>
            <a:r>
              <a:rPr lang="en-GB" noProof="0" dirty="0"/>
              <a:t> </a:t>
            </a:r>
            <a:r>
              <a:rPr lang="en-GB" noProof="0" dirty="0" err="1"/>
              <a:t>nessint</a:t>
            </a:r>
            <a:r>
              <a:rPr lang="en-GB" noProof="0" dirty="0"/>
              <a:t> </a:t>
            </a:r>
            <a:r>
              <a:rPr lang="en-GB" noProof="0" dirty="0" err="1"/>
              <a:t>magnis</a:t>
            </a:r>
            <a:r>
              <a:rPr lang="en-GB" noProof="0" dirty="0"/>
              <a:t> </a:t>
            </a:r>
            <a:r>
              <a:rPr lang="en-GB" noProof="0" dirty="0" err="1"/>
              <a:t>eture</a:t>
            </a:r>
            <a:r>
              <a:rPr lang="en-GB" noProof="0" dirty="0"/>
              <a:t> </a:t>
            </a:r>
            <a:r>
              <a:rPr lang="en-GB" noProof="0" dirty="0" err="1"/>
              <a:t>mpedias</a:t>
            </a:r>
            <a:r>
              <a:rPr lang="en-GB" noProof="0" dirty="0"/>
              <a:t> </a:t>
            </a:r>
            <a:r>
              <a:rPr lang="en-GB" noProof="0" dirty="0" err="1"/>
              <a:t>dolorepro</a:t>
            </a:r>
            <a:r>
              <a:rPr lang="en-GB" noProof="0" dirty="0"/>
              <a:t> </a:t>
            </a:r>
            <a:r>
              <a:rPr lang="en-GB" noProof="0" dirty="0" err="1"/>
              <a:t>bea</a:t>
            </a:r>
            <a:r>
              <a:rPr lang="en-GB" noProof="0" dirty="0"/>
              <a:t> </a:t>
            </a:r>
            <a:r>
              <a:rPr lang="en-GB" noProof="0" dirty="0" err="1"/>
              <a:t>nos</a:t>
            </a:r>
            <a:r>
              <a:rPr lang="en-GB" noProof="0" dirty="0"/>
              <a:t> de </a:t>
            </a:r>
            <a:r>
              <a:rPr lang="en-GB" noProof="0" dirty="0" err="1"/>
              <a:t>volupta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daest</a:t>
            </a:r>
            <a:r>
              <a:rPr lang="en-GB" noProof="0" dirty="0"/>
              <a:t> </a:t>
            </a:r>
            <a:r>
              <a:rPr lang="en-GB" noProof="0" dirty="0" err="1"/>
              <a:t>voluptat</a:t>
            </a:r>
            <a:r>
              <a:rPr lang="en-GB" noProof="0" dirty="0"/>
              <a:t>. </a:t>
            </a:r>
          </a:p>
          <a:p>
            <a:pPr lvl="4"/>
            <a:r>
              <a:rPr lang="en-GB" noProof="0" dirty="0" err="1"/>
              <a:t>Aliquibu</a:t>
            </a:r>
            <a:r>
              <a:rPr lang="en-GB" noProof="0" dirty="0"/>
              <a:t> </a:t>
            </a:r>
            <a:r>
              <a:rPr lang="en-GB" noProof="0" dirty="0" err="1"/>
              <a:t>samusae</a:t>
            </a:r>
            <a:r>
              <a:rPr lang="en-GB" noProof="0" dirty="0"/>
              <a:t> </a:t>
            </a:r>
            <a:r>
              <a:rPr lang="en-GB" noProof="0" dirty="0" err="1"/>
              <a:t>nessint</a:t>
            </a:r>
            <a:r>
              <a:rPr lang="en-GB" noProof="0" dirty="0"/>
              <a:t> </a:t>
            </a:r>
            <a:r>
              <a:rPr lang="en-GB" noProof="0" dirty="0" err="1"/>
              <a:t>magnis</a:t>
            </a:r>
            <a:r>
              <a:rPr lang="en-GB" noProof="0" dirty="0"/>
              <a:t> </a:t>
            </a:r>
            <a:r>
              <a:rPr lang="en-GB" noProof="0" dirty="0" err="1"/>
              <a:t>eture</a:t>
            </a:r>
            <a:r>
              <a:rPr lang="en-GB" noProof="0" dirty="0"/>
              <a:t> </a:t>
            </a:r>
            <a:r>
              <a:rPr lang="en-GB" noProof="0" dirty="0" err="1"/>
              <a:t>mpedias</a:t>
            </a:r>
            <a:r>
              <a:rPr lang="en-GB" noProof="0" dirty="0"/>
              <a:t> </a:t>
            </a:r>
            <a:r>
              <a:rPr lang="en-GB" noProof="0" dirty="0" err="1"/>
              <a:t>dolorepro</a:t>
            </a:r>
            <a:r>
              <a:rPr lang="en-GB" noProof="0" dirty="0"/>
              <a:t> </a:t>
            </a:r>
            <a:r>
              <a:rPr lang="en-GB" noProof="0" dirty="0" err="1"/>
              <a:t>bea</a:t>
            </a:r>
            <a:r>
              <a:rPr lang="en-GB" noProof="0" dirty="0"/>
              <a:t> </a:t>
            </a:r>
            <a:r>
              <a:rPr lang="en-GB" noProof="0" dirty="0" err="1"/>
              <a:t>nos</a:t>
            </a:r>
            <a:r>
              <a:rPr lang="en-GB" noProof="0" dirty="0"/>
              <a:t> de </a:t>
            </a:r>
            <a:r>
              <a:rPr lang="en-GB" noProof="0" dirty="0" err="1"/>
              <a:t>volupta</a:t>
            </a:r>
            <a:r>
              <a:rPr lang="en-GB" noProof="0" dirty="0"/>
              <a:t> </a:t>
            </a:r>
          </a:p>
          <a:p>
            <a:pPr lvl="5"/>
            <a:r>
              <a:rPr lang="en-GB" noProof="0" dirty="0" err="1"/>
              <a:t>Aliquibu</a:t>
            </a:r>
            <a:r>
              <a:rPr lang="en-GB" noProof="0" dirty="0"/>
              <a:t> </a:t>
            </a:r>
            <a:r>
              <a:rPr lang="en-GB" noProof="0" dirty="0" err="1"/>
              <a:t>samusae</a:t>
            </a:r>
            <a:r>
              <a:rPr lang="en-GB" noProof="0" dirty="0"/>
              <a:t> </a:t>
            </a:r>
            <a:r>
              <a:rPr lang="en-GB" noProof="0" dirty="0" err="1"/>
              <a:t>nessint</a:t>
            </a:r>
            <a:r>
              <a:rPr lang="en-GB" noProof="0" dirty="0"/>
              <a:t> </a:t>
            </a:r>
            <a:r>
              <a:rPr lang="en-GB" noProof="0" dirty="0" err="1"/>
              <a:t>magnis</a:t>
            </a:r>
            <a:r>
              <a:rPr lang="en-GB" noProof="0" dirty="0"/>
              <a:t> </a:t>
            </a:r>
            <a:r>
              <a:rPr lang="en-GB" noProof="0" dirty="0" err="1"/>
              <a:t>eture</a:t>
            </a:r>
            <a:r>
              <a:rPr lang="en-GB" noProof="0" dirty="0"/>
              <a:t> </a:t>
            </a:r>
            <a:r>
              <a:rPr lang="en-GB" noProof="0" dirty="0" err="1"/>
              <a:t>mpedias</a:t>
            </a:r>
            <a:r>
              <a:rPr lang="en-GB" noProof="0" dirty="0"/>
              <a:t> </a:t>
            </a:r>
            <a:r>
              <a:rPr lang="en-GB" noProof="0" dirty="0" err="1"/>
              <a:t>dolorepro</a:t>
            </a:r>
            <a:r>
              <a:rPr lang="en-GB" noProof="0" dirty="0"/>
              <a:t> </a:t>
            </a:r>
            <a:r>
              <a:rPr lang="en-GB" noProof="0" dirty="0" err="1"/>
              <a:t>bea</a:t>
            </a:r>
            <a:r>
              <a:rPr lang="en-GB" noProof="0" dirty="0"/>
              <a:t> </a:t>
            </a:r>
            <a:r>
              <a:rPr lang="en-GB" noProof="0" dirty="0" err="1"/>
              <a:t>nos</a:t>
            </a:r>
            <a:r>
              <a:rPr lang="en-GB" noProof="0" dirty="0"/>
              <a:t> de</a:t>
            </a:r>
          </a:p>
          <a:p>
            <a:pPr lvl="5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7097" y="4860000"/>
            <a:ext cx="279566" cy="10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2CD7560-3336-46DD-9D96-5102D8911CD3}" type="slidenum">
              <a:rPr lang="en-GB" noProof="0" smtClean="0"/>
              <a:pPr/>
              <a:t>‹#›</a:t>
            </a:fld>
            <a:endParaRPr lang="en-GB" noProof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C232CA0-05CB-474B-AFC1-642C8124C3F6}"/>
                  </a:ext>
                </a:extLst>
              </p14:cNvPr>
              <p14:cNvContentPartPr/>
              <p14:nvPr userDrawn="1"/>
            </p14:nvContentPartPr>
            <p14:xfrm>
              <a:off x="11846550" y="586200"/>
              <a:ext cx="135" cy="135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C232CA0-05CB-474B-AFC1-642C8124C3F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843175" y="582825"/>
                <a:ext cx="6750" cy="675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MSIPCMContentMarking" descr="{&quot;HashCode&quot;:-641325995,&quot;Placement&quot;:&quot;Footer&quot;,&quot;Top&quot;:384.343,&quot;Left&quot;:0.0,&quot;SlideWidth&quot;:720,&quot;SlideHeight&quot;:405}">
            <a:extLst>
              <a:ext uri="{FF2B5EF4-FFF2-40B4-BE49-F238E27FC236}">
                <a16:creationId xmlns:a16="http://schemas.microsoft.com/office/drawing/2014/main" id="{DBC29E5B-46DF-5DD5-413E-F41088C86912}"/>
              </a:ext>
            </a:extLst>
          </p:cNvPr>
          <p:cNvSpPr txBox="1"/>
          <p:nvPr userDrawn="1"/>
        </p:nvSpPr>
        <p:spPr>
          <a:xfrm>
            <a:off x="0" y="4881156"/>
            <a:ext cx="90718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 defTabSz="685809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Confidential</a:t>
            </a:r>
            <a:endParaRPr lang="en-GB" sz="1000" dirty="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0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3" r:id="rId2"/>
    <p:sldLayoutId id="2147483699" r:id="rId3"/>
    <p:sldLayoutId id="2147483740" r:id="rId4"/>
    <p:sldLayoutId id="2147483749" r:id="rId5"/>
    <p:sldLayoutId id="2147483745" r:id="rId6"/>
    <p:sldLayoutId id="2147483750" r:id="rId7"/>
    <p:sldLayoutId id="2147483753" r:id="rId8"/>
    <p:sldLayoutId id="2147483754" r:id="rId9"/>
  </p:sldLayoutIdLst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  <p:hf hdr="0" dt="0"/>
  <p:txStyles>
    <p:titleStyle>
      <a:lvl1pPr algn="l" defTabSz="685809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9" rtl="0" eaLnBrk="1" latinLnBrk="0" hangingPunct="1">
        <a:lnSpc>
          <a:spcPct val="95000"/>
        </a:lnSpc>
        <a:spcBef>
          <a:spcPts val="0"/>
        </a:spcBef>
        <a:buFontTx/>
        <a:buNone/>
        <a:defRPr sz="14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68580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502" indent="-121502" algn="l" defTabSz="685809" rtl="0" eaLnBrk="1" latinLnBrk="0" hangingPunct="1">
        <a:lnSpc>
          <a:spcPct val="95000"/>
        </a:lnSpc>
        <a:spcBef>
          <a:spcPts val="413"/>
        </a:spcBef>
        <a:spcAft>
          <a:spcPts val="413"/>
        </a:spcAft>
        <a:buClr>
          <a:schemeClr val="tx2"/>
        </a:buClr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10504" indent="-175502" algn="l" defTabSz="685809" rtl="0" eaLnBrk="1" latinLnBrk="0" hangingPunct="1">
        <a:lnSpc>
          <a:spcPct val="95000"/>
        </a:lnSpc>
        <a:spcBef>
          <a:spcPts val="413"/>
        </a:spcBef>
        <a:spcAft>
          <a:spcPts val="413"/>
        </a:spcAft>
        <a:buClr>
          <a:schemeClr val="accent6"/>
        </a:buClr>
        <a:buFont typeface="Symbol" panose="05050102010706020507" pitchFamily="18" charset="2"/>
        <a:buChar char="-"/>
        <a:defRPr sz="14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445506" indent="-175502" algn="l" defTabSz="685809" rtl="0" eaLnBrk="1" latinLnBrk="0" hangingPunct="1">
        <a:lnSpc>
          <a:spcPct val="95000"/>
        </a:lnSpc>
        <a:spcBef>
          <a:spcPts val="413"/>
        </a:spcBef>
        <a:spcAft>
          <a:spcPts val="413"/>
        </a:spcAft>
        <a:buClr>
          <a:schemeClr val="accent6"/>
        </a:buClr>
        <a:buFont typeface="Symbol" panose="05050102010706020507" pitchFamily="18" charset="2"/>
        <a:buChar char="-"/>
        <a:tabLst>
          <a:tab pos="265512" algn="l"/>
        </a:tabLst>
        <a:defRPr sz="14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21008" indent="-175502" algn="l" defTabSz="685809" rtl="0" eaLnBrk="1" latinLnBrk="0" hangingPunct="1">
        <a:lnSpc>
          <a:spcPct val="95000"/>
        </a:lnSpc>
        <a:spcBef>
          <a:spcPts val="413"/>
        </a:spcBef>
        <a:spcAft>
          <a:spcPts val="413"/>
        </a:spcAft>
        <a:buClr>
          <a:schemeClr val="accent6"/>
        </a:buClr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0" indent="0" algn="l" defTabSz="685809" rtl="0" eaLnBrk="1" latinLnBrk="0" hangingPunct="1">
        <a:lnSpc>
          <a:spcPts val="1200"/>
        </a:lnSpc>
        <a:spcBef>
          <a:spcPts val="0"/>
        </a:spcBef>
        <a:buClr>
          <a:schemeClr val="accent6"/>
        </a:buClr>
        <a:buFont typeface="Symbol" panose="05050102010706020507" pitchFamily="18" charset="2"/>
        <a:buNone/>
        <a:defRPr sz="975" b="1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0" indent="0" algn="l" defTabSz="685809" rtl="0" eaLnBrk="1" latinLnBrk="0" hangingPunct="1">
        <a:lnSpc>
          <a:spcPts val="1200"/>
        </a:lnSpc>
        <a:spcBef>
          <a:spcPts val="0"/>
        </a:spcBef>
        <a:buFont typeface="Arial" panose="020B0604020202020204" pitchFamily="34" charset="0"/>
        <a:buNone/>
        <a:defRPr sz="975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0" indent="0" algn="l" defTabSz="685809" rtl="0" eaLnBrk="1" latinLnBrk="0" hangingPunct="1">
        <a:lnSpc>
          <a:spcPts val="1200"/>
        </a:lnSpc>
        <a:spcBef>
          <a:spcPts val="413"/>
        </a:spcBef>
        <a:spcAft>
          <a:spcPts val="413"/>
        </a:spcAft>
        <a:buClr>
          <a:schemeClr val="tx2"/>
        </a:buClr>
        <a:buFont typeface="Arial" panose="020B0604020202020204" pitchFamily="34" charset="0"/>
        <a:buNone/>
        <a:defRPr sz="97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4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9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3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1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26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30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34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" userDrawn="1">
          <p15:clr>
            <a:srgbClr val="F26B43"/>
          </p15:clr>
        </p15:guide>
        <p15:guide id="2" orient="horz" pos="306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635" userDrawn="1">
          <p15:clr>
            <a:srgbClr val="F26B43"/>
          </p15:clr>
        </p15:guide>
        <p15:guide id="6" pos="589" userDrawn="1">
          <p15:clr>
            <a:srgbClr val="F26B43"/>
          </p15:clr>
        </p15:guide>
        <p15:guide id="7" pos="1043" userDrawn="1">
          <p15:clr>
            <a:srgbClr val="F26B43"/>
          </p15:clr>
        </p15:guide>
        <p15:guide id="8" pos="1088" userDrawn="1">
          <p15:clr>
            <a:srgbClr val="F26B43"/>
          </p15:clr>
        </p15:guide>
        <p15:guide id="9" pos="1497" userDrawn="1">
          <p15:clr>
            <a:srgbClr val="F26B43"/>
          </p15:clr>
        </p15:guide>
        <p15:guide id="10" pos="1542" userDrawn="1">
          <p15:clr>
            <a:srgbClr val="F26B43"/>
          </p15:clr>
        </p15:guide>
        <p15:guide id="11" pos="1950" userDrawn="1">
          <p15:clr>
            <a:srgbClr val="F26B43"/>
          </p15:clr>
        </p15:guide>
        <p15:guide id="12" pos="1995" userDrawn="1">
          <p15:clr>
            <a:srgbClr val="F26B43"/>
          </p15:clr>
        </p15:guide>
        <p15:guide id="13" pos="2404" userDrawn="1">
          <p15:clr>
            <a:srgbClr val="F26B43"/>
          </p15:clr>
        </p15:guide>
        <p15:guide id="14" pos="2449" userDrawn="1">
          <p15:clr>
            <a:srgbClr val="F26B43"/>
          </p15:clr>
        </p15:guide>
        <p15:guide id="15" pos="4218" userDrawn="1">
          <p15:clr>
            <a:srgbClr val="F26B43"/>
          </p15:clr>
        </p15:guide>
        <p15:guide id="16" pos="2903" userDrawn="1">
          <p15:clr>
            <a:srgbClr val="F26B43"/>
          </p15:clr>
        </p15:guide>
        <p15:guide id="17" pos="3311" userDrawn="1">
          <p15:clr>
            <a:srgbClr val="F26B43"/>
          </p15:clr>
        </p15:guide>
        <p15:guide id="18" pos="3765" userDrawn="1">
          <p15:clr>
            <a:srgbClr val="F26B43"/>
          </p15:clr>
        </p15:guide>
        <p15:guide id="19" pos="4672" userDrawn="1">
          <p15:clr>
            <a:srgbClr val="F26B43"/>
          </p15:clr>
        </p15:guide>
        <p15:guide id="20" pos="5125" userDrawn="1">
          <p15:clr>
            <a:srgbClr val="F26B43"/>
          </p15:clr>
        </p15:guide>
        <p15:guide id="21" pos="2857" userDrawn="1">
          <p15:clr>
            <a:srgbClr val="F26B43"/>
          </p15:clr>
        </p15:guide>
        <p15:guide id="22" pos="3356" userDrawn="1">
          <p15:clr>
            <a:srgbClr val="F26B43"/>
          </p15:clr>
        </p15:guide>
        <p15:guide id="23" pos="4263" userDrawn="1">
          <p15:clr>
            <a:srgbClr val="F26B43"/>
          </p15:clr>
        </p15:guide>
        <p15:guide id="24" pos="3810" userDrawn="1">
          <p15:clr>
            <a:srgbClr val="F26B43"/>
          </p15:clr>
        </p15:guide>
        <p15:guide id="25" pos="4717" userDrawn="1">
          <p15:clr>
            <a:srgbClr val="F26B43"/>
          </p15:clr>
        </p15:guide>
        <p15:guide id="26" pos="5171" userDrawn="1">
          <p15:clr>
            <a:srgbClr val="F26B43"/>
          </p15:clr>
        </p15:guide>
        <p15:guide id="27" orient="horz" pos="6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hyperlink" Target="https://www.linkedin.com/in/vaishakhi-shah-956834105" TargetMode="External"/><Relationship Id="rId4" Type="http://schemas.openxmlformats.org/officeDocument/2006/relationships/hyperlink" Target="https://github.com/VaishakhiSha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5EDED6-6AB5-82D0-A452-9F10A4F68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18" y="3613041"/>
            <a:ext cx="7129461" cy="307777"/>
          </a:xfrm>
        </p:spPr>
        <p:txBody>
          <a:bodyPr/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Storytelling – My Internship Journey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51859F9-B8A7-1585-14F9-BCD215BA0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918" y="4012763"/>
            <a:ext cx="4038601" cy="623248"/>
          </a:xfrm>
        </p:spPr>
        <p:txBody>
          <a:bodyPr vert="horz" wrap="square" lIns="0" tIns="34290" rIns="68580" bIns="34290" rtlCol="0" anchor="t">
            <a:spAutoFit/>
          </a:bodyPr>
          <a:lstStyle/>
          <a:p>
            <a:pPr algn="ctr"/>
            <a:r>
              <a:rPr lang="en-GB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Narrated and Presented by Vaishakhi Shah</a:t>
            </a:r>
            <a:endParaRPr lang="de-DE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Management Intern</a:t>
            </a:r>
          </a:p>
        </p:txBody>
      </p:sp>
    </p:spTree>
    <p:extLst>
      <p:ext uri="{BB962C8B-B14F-4D97-AF65-F5344CB8AC3E}">
        <p14:creationId xmlns:p14="http://schemas.microsoft.com/office/powerpoint/2010/main" val="42520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>
            <a:extLst>
              <a:ext uri="{FF2B5EF4-FFF2-40B4-BE49-F238E27FC236}">
                <a16:creationId xmlns:a16="http://schemas.microsoft.com/office/drawing/2014/main" id="{A62B5974-184A-0F42-ACAC-B27F7CD2C6B1}"/>
              </a:ext>
            </a:extLst>
          </p:cNvPr>
          <p:cNvSpPr/>
          <p:nvPr/>
        </p:nvSpPr>
        <p:spPr>
          <a:xfrm rot="10800000">
            <a:off x="617109" y="1233403"/>
            <a:ext cx="991630" cy="85485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" dirty="0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F5CF707-5998-0D4F-957D-AC47822309A0}"/>
              </a:ext>
            </a:extLst>
          </p:cNvPr>
          <p:cNvSpPr/>
          <p:nvPr/>
        </p:nvSpPr>
        <p:spPr>
          <a:xfrm rot="10800000">
            <a:off x="2598632" y="2255536"/>
            <a:ext cx="991630" cy="85485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3A3E237-5F1C-F343-AD3B-A6E44CE645B8}"/>
              </a:ext>
            </a:extLst>
          </p:cNvPr>
          <p:cNvSpPr/>
          <p:nvPr/>
        </p:nvSpPr>
        <p:spPr>
          <a:xfrm rot="10800000">
            <a:off x="5146675" y="1197018"/>
            <a:ext cx="991630" cy="85485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" b="1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E6A4EFE-37E1-6A45-8E90-F93E94E0982C}"/>
              </a:ext>
            </a:extLst>
          </p:cNvPr>
          <p:cNvSpPr/>
          <p:nvPr/>
        </p:nvSpPr>
        <p:spPr>
          <a:xfrm rot="10800000">
            <a:off x="7374425" y="2377440"/>
            <a:ext cx="991630" cy="85485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586AE-EE05-8E4B-BE7E-CFD3B5049A1D}"/>
              </a:ext>
            </a:extLst>
          </p:cNvPr>
          <p:cNvSpPr txBox="1"/>
          <p:nvPr/>
        </p:nvSpPr>
        <p:spPr>
          <a:xfrm>
            <a:off x="966088" y="1405154"/>
            <a:ext cx="293670" cy="43858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25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D8CBC-664F-0944-9F12-9B05130C05CD}"/>
              </a:ext>
            </a:extLst>
          </p:cNvPr>
          <p:cNvSpPr txBox="1"/>
          <p:nvPr/>
        </p:nvSpPr>
        <p:spPr>
          <a:xfrm>
            <a:off x="2903549" y="2405799"/>
            <a:ext cx="349776" cy="43858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25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3C510-168E-2149-A827-45F2DEA04763}"/>
              </a:ext>
            </a:extLst>
          </p:cNvPr>
          <p:cNvSpPr txBox="1"/>
          <p:nvPr/>
        </p:nvSpPr>
        <p:spPr>
          <a:xfrm>
            <a:off x="5462793" y="1352313"/>
            <a:ext cx="359394" cy="43858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25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F2C2B-7716-2C4D-9693-0BB887A3BF94}"/>
              </a:ext>
            </a:extLst>
          </p:cNvPr>
          <p:cNvSpPr txBox="1"/>
          <p:nvPr/>
        </p:nvSpPr>
        <p:spPr>
          <a:xfrm>
            <a:off x="7680123" y="2509168"/>
            <a:ext cx="380233" cy="43858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25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42718-AA00-F54B-B875-2D92F6E422AF}"/>
              </a:ext>
            </a:extLst>
          </p:cNvPr>
          <p:cNvSpPr txBox="1"/>
          <p:nvPr/>
        </p:nvSpPr>
        <p:spPr>
          <a:xfrm>
            <a:off x="385213" y="2205239"/>
            <a:ext cx="1455420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Introduction</a:t>
            </a:r>
          </a:p>
          <a:p>
            <a:pPr algn="ctr"/>
            <a:r>
              <a:rPr lang="de-DE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Overview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B14A2-D5D6-1B44-8FD8-25D131C45E90}"/>
              </a:ext>
            </a:extLst>
          </p:cNvPr>
          <p:cNvSpPr txBox="1"/>
          <p:nvPr/>
        </p:nvSpPr>
        <p:spPr>
          <a:xfrm>
            <a:off x="1720020" y="3293828"/>
            <a:ext cx="2716834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DE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Journey So Far </a:t>
            </a:r>
          </a:p>
          <a:p>
            <a:pPr algn="ctr"/>
            <a:r>
              <a:rPr lang="de-DE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Key Learnings and Takeaways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80B16B-7E5C-BB4C-9409-9A4BC84D37CF}"/>
              </a:ext>
            </a:extLst>
          </p:cNvPr>
          <p:cNvSpPr txBox="1"/>
          <p:nvPr/>
        </p:nvSpPr>
        <p:spPr>
          <a:xfrm>
            <a:off x="4332224" y="2176418"/>
            <a:ext cx="2716834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de-DE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Data Analysis and Visualization</a:t>
            </a:r>
          </a:p>
          <a:p>
            <a:pPr algn="ctr"/>
            <a:r>
              <a:rPr lang="de-DE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Ad hoc Projects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9FEC99-05EE-A24D-B800-B20C3EB28B89}"/>
              </a:ext>
            </a:extLst>
          </p:cNvPr>
          <p:cNvSpPr txBox="1"/>
          <p:nvPr/>
        </p:nvSpPr>
        <p:spPr>
          <a:xfrm>
            <a:off x="6944474" y="3323600"/>
            <a:ext cx="1851534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de-DE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Milestones Achieved</a:t>
            </a:r>
          </a:p>
          <a:p>
            <a:pPr algn="ctr"/>
            <a:r>
              <a:rPr lang="de-DE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Progressive Path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74151E-B6A9-A7E1-AD0A-D6938BB4E6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6E7CCC-0BD5-C47E-524A-245F030746BB}"/>
              </a:ext>
            </a:extLst>
          </p:cNvPr>
          <p:cNvSpPr txBox="1"/>
          <p:nvPr/>
        </p:nvSpPr>
        <p:spPr>
          <a:xfrm>
            <a:off x="-504041" y="-252670"/>
            <a:ext cx="4836265" cy="10685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8000" b="1" spc="-290">
                <a:solidFill>
                  <a:schemeClr val="tx2"/>
                </a:solidFill>
                <a:latin typeface="Raleway" panose="020B0503030101060003" pitchFamily="34" charset="77"/>
              </a:defRPr>
            </a:lvl1pPr>
          </a:lstStyle>
          <a:p>
            <a:pPr algn="ctr"/>
            <a:r>
              <a:rPr lang="en-US" sz="24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Tale begins and follows…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456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6" grpId="0"/>
      <p:bldP spid="17" grpId="0"/>
      <p:bldP spid="33" grpId="0"/>
      <p:bldP spid="36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364D3-DF36-D28C-1E1F-DE00D743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63" y="417865"/>
            <a:ext cx="8568000" cy="307777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5D322-B540-9324-E4BA-A7598139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4" y="3126894"/>
            <a:ext cx="1523342" cy="1656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02DEE5-8BBF-7C50-D433-EFF488E4C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21" y="2636499"/>
            <a:ext cx="1256322" cy="2146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35C694-4162-3329-A9A0-8C8A9543E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02" y="1050524"/>
            <a:ext cx="2535407" cy="9255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C35E3F-8AD8-3DA8-2BC4-43A318679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248" y="2047637"/>
            <a:ext cx="1516713" cy="9136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DECAE1-3446-BD8B-A920-70E4CBF33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879" y="3453818"/>
            <a:ext cx="1605436" cy="913611"/>
          </a:xfrm>
          <a:prstGeom prst="rect">
            <a:avLst/>
          </a:prstGeom>
        </p:spPr>
      </p:pic>
      <p:pic>
        <p:nvPicPr>
          <p:cNvPr id="30" name="Picture 29" descr="A person painting a picture&#10;&#10;Description automatically generated">
            <a:extLst>
              <a:ext uri="{FF2B5EF4-FFF2-40B4-BE49-F238E27FC236}">
                <a16:creationId xmlns:a16="http://schemas.microsoft.com/office/drawing/2014/main" id="{00B938AB-DB92-1C3B-5387-FF144C089F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452" y="2422661"/>
            <a:ext cx="1042318" cy="2360592"/>
          </a:xfrm>
          <a:prstGeom prst="rect">
            <a:avLst/>
          </a:prstGeom>
        </p:spPr>
      </p:pic>
      <p:pic>
        <p:nvPicPr>
          <p:cNvPr id="32" name="Picture 31" descr="A plate of food on a table&#10;&#10;Description automatically generated">
            <a:extLst>
              <a:ext uri="{FF2B5EF4-FFF2-40B4-BE49-F238E27FC236}">
                <a16:creationId xmlns:a16="http://schemas.microsoft.com/office/drawing/2014/main" id="{EE3F74D1-BF54-8DC2-AD99-D302D4E83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11" y="2079784"/>
            <a:ext cx="1222265" cy="1915492"/>
          </a:xfrm>
          <a:prstGeom prst="rect">
            <a:avLst/>
          </a:prstGeom>
        </p:spPr>
      </p:pic>
      <p:pic>
        <p:nvPicPr>
          <p:cNvPr id="34" name="Picture 33" descr="A person in a red dress">
            <a:extLst>
              <a:ext uri="{FF2B5EF4-FFF2-40B4-BE49-F238E27FC236}">
                <a16:creationId xmlns:a16="http://schemas.microsoft.com/office/drawing/2014/main" id="{925FEE82-4038-A663-B67E-44B181865E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74" y="967818"/>
            <a:ext cx="1472044" cy="198366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9B349D3-0882-5159-660E-83F6C9BF09C3}"/>
              </a:ext>
            </a:extLst>
          </p:cNvPr>
          <p:cNvSpPr/>
          <p:nvPr/>
        </p:nvSpPr>
        <p:spPr>
          <a:xfrm>
            <a:off x="156293" y="911688"/>
            <a:ext cx="3339075" cy="39483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4CF8AD-F3AA-B40C-A569-1BB7464DDA2E}"/>
              </a:ext>
            </a:extLst>
          </p:cNvPr>
          <p:cNvSpPr/>
          <p:nvPr/>
        </p:nvSpPr>
        <p:spPr>
          <a:xfrm>
            <a:off x="5176684" y="911688"/>
            <a:ext cx="3811023" cy="39483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person on skis in the snow&#10;&#10;Description automatically generated">
            <a:extLst>
              <a:ext uri="{FF2B5EF4-FFF2-40B4-BE49-F238E27FC236}">
                <a16:creationId xmlns:a16="http://schemas.microsoft.com/office/drawing/2014/main" id="{99708693-D2DE-959A-1EB0-8B67A6892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99" y="2932477"/>
            <a:ext cx="1200917" cy="1850776"/>
          </a:xfrm>
          <a:prstGeom prst="rect">
            <a:avLst/>
          </a:prstGeom>
        </p:spPr>
      </p:pic>
      <p:pic>
        <p:nvPicPr>
          <p:cNvPr id="3" name="Picture 2" descr="A person holding an object">
            <a:extLst>
              <a:ext uri="{FF2B5EF4-FFF2-40B4-BE49-F238E27FC236}">
                <a16:creationId xmlns:a16="http://schemas.microsoft.com/office/drawing/2014/main" id="{64ED8480-C4F9-2496-AED7-74BD5440EA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08" y="967818"/>
            <a:ext cx="1333960" cy="1778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F455B-8CD6-31E7-851D-D5E87E31DE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1255" y="1246395"/>
            <a:ext cx="1066768" cy="11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3FB0-21AB-4783-9AFF-0CFD5914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E8BB2-2C41-4B70-909D-4CDFF4C505C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87341" y="540000"/>
            <a:ext cx="8568000" cy="246221"/>
          </a:xfrm>
        </p:spPr>
        <p:txBody>
          <a:bodyPr/>
          <a:lstStyle/>
          <a:p>
            <a:r>
              <a:rPr lang="da-D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Journey So Far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6FEB8B-B3B0-426C-85BB-516927E5512C}"/>
              </a:ext>
            </a:extLst>
          </p:cNvPr>
          <p:cNvCxnSpPr>
            <a:cxnSpLocks/>
          </p:cNvCxnSpPr>
          <p:nvPr/>
        </p:nvCxnSpPr>
        <p:spPr>
          <a:xfrm>
            <a:off x="287341" y="2757569"/>
            <a:ext cx="856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4B39020-B1F7-4EDC-BF3B-40249E42AF89}"/>
              </a:ext>
            </a:extLst>
          </p:cNvPr>
          <p:cNvSpPr/>
          <p:nvPr/>
        </p:nvSpPr>
        <p:spPr>
          <a:xfrm>
            <a:off x="291595" y="2658382"/>
            <a:ext cx="207429" cy="196841"/>
          </a:xfrm>
          <a:prstGeom prst="ellipse">
            <a:avLst/>
          </a:prstGeom>
          <a:solidFill>
            <a:srgbClr val="FFFF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4C3C69-BE50-49BB-8BF9-05830ACA161D}"/>
              </a:ext>
            </a:extLst>
          </p:cNvPr>
          <p:cNvSpPr/>
          <p:nvPr/>
        </p:nvSpPr>
        <p:spPr>
          <a:xfrm>
            <a:off x="2169315" y="2685287"/>
            <a:ext cx="188374" cy="196841"/>
          </a:xfrm>
          <a:prstGeom prst="ellipse">
            <a:avLst/>
          </a:prstGeom>
          <a:solidFill>
            <a:srgbClr val="FFFF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664580-9997-4181-B17E-0B225D2397B4}"/>
              </a:ext>
            </a:extLst>
          </p:cNvPr>
          <p:cNvSpPr/>
          <p:nvPr/>
        </p:nvSpPr>
        <p:spPr>
          <a:xfrm>
            <a:off x="4178027" y="2645547"/>
            <a:ext cx="208264" cy="196841"/>
          </a:xfrm>
          <a:prstGeom prst="ellipse">
            <a:avLst/>
          </a:prstGeom>
          <a:solidFill>
            <a:srgbClr val="FFFF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7BC71D-23D8-4BD0-BE4F-6A66F9C603A5}"/>
              </a:ext>
            </a:extLst>
          </p:cNvPr>
          <p:cNvSpPr/>
          <p:nvPr/>
        </p:nvSpPr>
        <p:spPr>
          <a:xfrm>
            <a:off x="8637548" y="2645547"/>
            <a:ext cx="208264" cy="196841"/>
          </a:xfrm>
          <a:prstGeom prst="ellipse">
            <a:avLst/>
          </a:prstGeom>
          <a:solidFill>
            <a:srgbClr val="FFFF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E2BE2B-C43B-411F-AF62-D16A36064758}"/>
              </a:ext>
            </a:extLst>
          </p:cNvPr>
          <p:cNvCxnSpPr>
            <a:cxnSpLocks/>
          </p:cNvCxnSpPr>
          <p:nvPr/>
        </p:nvCxnSpPr>
        <p:spPr>
          <a:xfrm flipV="1">
            <a:off x="791241" y="1400764"/>
            <a:ext cx="0" cy="1356682"/>
          </a:xfrm>
          <a:prstGeom prst="straightConnector1">
            <a:avLst/>
          </a:prstGeom>
          <a:ln w="28575">
            <a:solidFill>
              <a:srgbClr val="001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C6E4464-571B-4289-ACA3-52D8E7EAD280}"/>
              </a:ext>
            </a:extLst>
          </p:cNvPr>
          <p:cNvSpPr txBox="1"/>
          <p:nvPr/>
        </p:nvSpPr>
        <p:spPr>
          <a:xfrm>
            <a:off x="395309" y="1181239"/>
            <a:ext cx="1122191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9"/>
            <a:r>
              <a:rPr lang="en-US" sz="975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Hikma</a:t>
            </a:r>
            <a:r>
              <a:rPr lang="en-US" sz="975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Commercial</a:t>
            </a:r>
            <a:endParaRPr lang="de-DE" sz="975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FECFE7-BC3A-49AF-BB56-1427006E3FB7}"/>
              </a:ext>
            </a:extLst>
          </p:cNvPr>
          <p:cNvCxnSpPr>
            <a:cxnSpLocks/>
          </p:cNvCxnSpPr>
          <p:nvPr/>
        </p:nvCxnSpPr>
        <p:spPr>
          <a:xfrm>
            <a:off x="1149865" y="2771534"/>
            <a:ext cx="0" cy="530940"/>
          </a:xfrm>
          <a:prstGeom prst="straightConnector1">
            <a:avLst/>
          </a:prstGeom>
          <a:ln w="28575">
            <a:solidFill>
              <a:srgbClr val="FF5C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D037E6-6C8B-418D-A7E5-E47A80BBCBC1}"/>
              </a:ext>
            </a:extLst>
          </p:cNvPr>
          <p:cNvSpPr txBox="1"/>
          <p:nvPr/>
        </p:nvSpPr>
        <p:spPr>
          <a:xfrm>
            <a:off x="556152" y="3425956"/>
            <a:ext cx="1301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9"/>
            <a:r>
              <a:rPr lang="en-GB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 &amp; Injectables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241352-4346-439F-994D-7B89B57B13BB}"/>
              </a:ext>
            </a:extLst>
          </p:cNvPr>
          <p:cNvCxnSpPr>
            <a:cxnSpLocks/>
          </p:cNvCxnSpPr>
          <p:nvPr/>
        </p:nvCxnSpPr>
        <p:spPr>
          <a:xfrm>
            <a:off x="3230382" y="2767941"/>
            <a:ext cx="0" cy="1319029"/>
          </a:xfrm>
          <a:prstGeom prst="straightConnector1">
            <a:avLst/>
          </a:prstGeom>
          <a:ln w="28575">
            <a:solidFill>
              <a:srgbClr val="FF5C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51569D-D417-442A-9E6D-E5D2672D02D2}"/>
              </a:ext>
            </a:extLst>
          </p:cNvPr>
          <p:cNvCxnSpPr>
            <a:cxnSpLocks/>
          </p:cNvCxnSpPr>
          <p:nvPr/>
        </p:nvCxnSpPr>
        <p:spPr>
          <a:xfrm>
            <a:off x="7710791" y="2767941"/>
            <a:ext cx="0" cy="1147273"/>
          </a:xfrm>
          <a:prstGeom prst="straightConnector1">
            <a:avLst/>
          </a:prstGeom>
          <a:ln w="28575">
            <a:solidFill>
              <a:srgbClr val="FF5C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89DA1E-8545-411B-B154-666D866A174D}"/>
              </a:ext>
            </a:extLst>
          </p:cNvPr>
          <p:cNvCxnSpPr>
            <a:cxnSpLocks/>
          </p:cNvCxnSpPr>
          <p:nvPr/>
        </p:nvCxnSpPr>
        <p:spPr>
          <a:xfrm flipV="1">
            <a:off x="3003633" y="1462311"/>
            <a:ext cx="0" cy="1295135"/>
          </a:xfrm>
          <a:prstGeom prst="straightConnector1">
            <a:avLst/>
          </a:prstGeom>
          <a:ln w="28575">
            <a:solidFill>
              <a:srgbClr val="001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60D7CD-5099-46A1-93B3-773236370EC9}"/>
              </a:ext>
            </a:extLst>
          </p:cNvPr>
          <p:cNvCxnSpPr>
            <a:cxnSpLocks/>
          </p:cNvCxnSpPr>
          <p:nvPr/>
        </p:nvCxnSpPr>
        <p:spPr>
          <a:xfrm flipV="1">
            <a:off x="6995119" y="1469050"/>
            <a:ext cx="0" cy="1281656"/>
          </a:xfrm>
          <a:prstGeom prst="straightConnector1">
            <a:avLst/>
          </a:prstGeom>
          <a:ln w="28575">
            <a:solidFill>
              <a:srgbClr val="0016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1FA78F6-D670-4AE6-ADCC-618DE0DE08EE}"/>
              </a:ext>
            </a:extLst>
          </p:cNvPr>
          <p:cNvSpPr txBox="1"/>
          <p:nvPr/>
        </p:nvSpPr>
        <p:spPr>
          <a:xfrm>
            <a:off x="2497716" y="1100682"/>
            <a:ext cx="1122193" cy="300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9"/>
            <a:r>
              <a:rPr lang="en-US" sz="975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Cross-Functional Collaborations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4CB66B-BC58-4911-A95F-214A05F4BC2A}"/>
              </a:ext>
            </a:extLst>
          </p:cNvPr>
          <p:cNvSpPr txBox="1"/>
          <p:nvPr/>
        </p:nvSpPr>
        <p:spPr>
          <a:xfrm>
            <a:off x="2497716" y="4115086"/>
            <a:ext cx="112481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defTabSz="685809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Operations</a:t>
            </a:r>
          </a:p>
          <a:p>
            <a:pPr marL="171450" indent="-171450" defTabSz="685809"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 Chain</a:t>
            </a:r>
            <a:endParaRPr lang="en-US" sz="9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defTabSz="685809"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</a:p>
          <a:p>
            <a:pPr marL="171450" indent="-171450" defTabSz="685809"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Contracts</a:t>
            </a:r>
          </a:p>
          <a:p>
            <a:pPr marL="171450" indent="-171450" defTabSz="685809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Warehouse</a:t>
            </a:r>
            <a:endParaRPr lang="en-GB" sz="9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6436ED-8FFE-4711-93DF-75B329740394}"/>
              </a:ext>
            </a:extLst>
          </p:cNvPr>
          <p:cNvSpPr txBox="1"/>
          <p:nvPr/>
        </p:nvSpPr>
        <p:spPr>
          <a:xfrm>
            <a:off x="6899001" y="4019796"/>
            <a:ext cx="22270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defTabSz="685809">
              <a:buFontTx/>
              <a:buChar char="-"/>
            </a:pPr>
            <a:r>
              <a:rPr lang="en-US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Innovation Drive</a:t>
            </a:r>
          </a:p>
          <a:p>
            <a:pPr marL="171450" indent="-171450" defTabSz="685809">
              <a:buFontTx/>
              <a:buChar char="-"/>
            </a:pPr>
            <a:r>
              <a:rPr lang="en-US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Cross-functional Trainings &amp; Learnings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F4D8FA3-6F64-8FBD-F38F-2C0325778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88" y="2266115"/>
            <a:ext cx="309828" cy="30982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0A77634-3F28-607C-79AE-F5FF512219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06" y="2236912"/>
            <a:ext cx="317822" cy="31782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B416A91-0886-FCD2-70CD-EF0DDB8B9AFC}"/>
              </a:ext>
            </a:extLst>
          </p:cNvPr>
          <p:cNvGrpSpPr/>
          <p:nvPr/>
        </p:nvGrpSpPr>
        <p:grpSpPr>
          <a:xfrm>
            <a:off x="424824" y="2929926"/>
            <a:ext cx="208264" cy="235954"/>
            <a:chOff x="7453313" y="7783513"/>
            <a:chExt cx="923925" cy="919163"/>
          </a:xfrm>
          <a:solidFill>
            <a:schemeClr val="tx1"/>
          </a:solidFill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39F75813-7A85-6014-7D02-0419A70CC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438" y="8332788"/>
              <a:ext cx="114300" cy="107950"/>
            </a:xfrm>
            <a:custGeom>
              <a:avLst/>
              <a:gdLst>
                <a:gd name="T0" fmla="*/ 50 w 72"/>
                <a:gd name="T1" fmla="*/ 68 h 68"/>
                <a:gd name="T2" fmla="*/ 0 w 72"/>
                <a:gd name="T3" fmla="*/ 18 h 68"/>
                <a:gd name="T4" fmla="*/ 22 w 72"/>
                <a:gd name="T5" fmla="*/ 0 h 68"/>
                <a:gd name="T6" fmla="*/ 72 w 72"/>
                <a:gd name="T7" fmla="*/ 49 h 68"/>
                <a:gd name="T8" fmla="*/ 50 w 72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8">
                  <a:moveTo>
                    <a:pt x="50" y="68"/>
                  </a:moveTo>
                  <a:lnTo>
                    <a:pt x="0" y="18"/>
                  </a:lnTo>
                  <a:lnTo>
                    <a:pt x="22" y="0"/>
                  </a:lnTo>
                  <a:lnTo>
                    <a:pt x="72" y="49"/>
                  </a:lnTo>
                  <a:lnTo>
                    <a:pt x="5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DA045DA2-FF13-33DD-9A55-D88A41938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8763" y="8272463"/>
              <a:ext cx="112713" cy="109538"/>
            </a:xfrm>
            <a:custGeom>
              <a:avLst/>
              <a:gdLst>
                <a:gd name="T0" fmla="*/ 49 w 71"/>
                <a:gd name="T1" fmla="*/ 69 h 69"/>
                <a:gd name="T2" fmla="*/ 0 w 71"/>
                <a:gd name="T3" fmla="*/ 19 h 69"/>
                <a:gd name="T4" fmla="*/ 21 w 71"/>
                <a:gd name="T5" fmla="*/ 0 h 69"/>
                <a:gd name="T6" fmla="*/ 71 w 71"/>
                <a:gd name="T7" fmla="*/ 47 h 69"/>
                <a:gd name="T8" fmla="*/ 49 w 7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9">
                  <a:moveTo>
                    <a:pt x="49" y="69"/>
                  </a:moveTo>
                  <a:lnTo>
                    <a:pt x="0" y="19"/>
                  </a:lnTo>
                  <a:lnTo>
                    <a:pt x="21" y="0"/>
                  </a:lnTo>
                  <a:lnTo>
                    <a:pt x="71" y="47"/>
                  </a:lnTo>
                  <a:lnTo>
                    <a:pt x="49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A4BA896D-21AB-8FFD-CF9B-E46216012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700" y="8391526"/>
              <a:ext cx="107950" cy="114300"/>
            </a:xfrm>
            <a:custGeom>
              <a:avLst/>
              <a:gdLst>
                <a:gd name="T0" fmla="*/ 50 w 68"/>
                <a:gd name="T1" fmla="*/ 72 h 72"/>
                <a:gd name="T2" fmla="*/ 0 w 68"/>
                <a:gd name="T3" fmla="*/ 22 h 72"/>
                <a:gd name="T4" fmla="*/ 19 w 68"/>
                <a:gd name="T5" fmla="*/ 0 h 72"/>
                <a:gd name="T6" fmla="*/ 68 w 68"/>
                <a:gd name="T7" fmla="*/ 50 h 72"/>
                <a:gd name="T8" fmla="*/ 50 w 68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2">
                  <a:moveTo>
                    <a:pt x="50" y="72"/>
                  </a:moveTo>
                  <a:lnTo>
                    <a:pt x="0" y="22"/>
                  </a:lnTo>
                  <a:lnTo>
                    <a:pt x="19" y="0"/>
                  </a:lnTo>
                  <a:lnTo>
                    <a:pt x="68" y="50"/>
                  </a:lnTo>
                  <a:lnTo>
                    <a:pt x="5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CC101F59-57C6-7F88-AED3-5D871D2D9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8515351"/>
              <a:ext cx="187325" cy="187325"/>
            </a:xfrm>
            <a:custGeom>
              <a:avLst/>
              <a:gdLst>
                <a:gd name="T0" fmla="*/ 19 w 118"/>
                <a:gd name="T1" fmla="*/ 118 h 118"/>
                <a:gd name="T2" fmla="*/ 0 w 118"/>
                <a:gd name="T3" fmla="*/ 99 h 118"/>
                <a:gd name="T4" fmla="*/ 97 w 118"/>
                <a:gd name="T5" fmla="*/ 0 h 118"/>
                <a:gd name="T6" fmla="*/ 118 w 118"/>
                <a:gd name="T7" fmla="*/ 22 h 118"/>
                <a:gd name="T8" fmla="*/ 19 w 118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9" y="118"/>
                  </a:moveTo>
                  <a:lnTo>
                    <a:pt x="0" y="99"/>
                  </a:lnTo>
                  <a:lnTo>
                    <a:pt x="97" y="0"/>
                  </a:lnTo>
                  <a:lnTo>
                    <a:pt x="118" y="22"/>
                  </a:lnTo>
                  <a:lnTo>
                    <a:pt x="19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20D1C3FB-1854-AAC0-8323-C3F87988C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925" y="7862888"/>
              <a:ext cx="261938" cy="257175"/>
            </a:xfrm>
            <a:custGeom>
              <a:avLst/>
              <a:gdLst>
                <a:gd name="T0" fmla="*/ 22 w 165"/>
                <a:gd name="T1" fmla="*/ 162 h 162"/>
                <a:gd name="T2" fmla="*/ 0 w 165"/>
                <a:gd name="T3" fmla="*/ 143 h 162"/>
                <a:gd name="T4" fmla="*/ 143 w 165"/>
                <a:gd name="T5" fmla="*/ 0 h 162"/>
                <a:gd name="T6" fmla="*/ 165 w 165"/>
                <a:gd name="T7" fmla="*/ 18 h 162"/>
                <a:gd name="T8" fmla="*/ 22 w 165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2">
                  <a:moveTo>
                    <a:pt x="22" y="162"/>
                  </a:moveTo>
                  <a:lnTo>
                    <a:pt x="0" y="143"/>
                  </a:lnTo>
                  <a:lnTo>
                    <a:pt x="143" y="0"/>
                  </a:lnTo>
                  <a:lnTo>
                    <a:pt x="165" y="18"/>
                  </a:lnTo>
                  <a:lnTo>
                    <a:pt x="22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0BDC6F7D-9F3B-BEFA-AECB-27EC31BC7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500" y="8001001"/>
              <a:ext cx="217488" cy="217488"/>
            </a:xfrm>
            <a:custGeom>
              <a:avLst/>
              <a:gdLst>
                <a:gd name="T0" fmla="*/ 115 w 137"/>
                <a:gd name="T1" fmla="*/ 137 h 137"/>
                <a:gd name="T2" fmla="*/ 0 w 137"/>
                <a:gd name="T3" fmla="*/ 22 h 137"/>
                <a:gd name="T4" fmla="*/ 22 w 137"/>
                <a:gd name="T5" fmla="*/ 0 h 137"/>
                <a:gd name="T6" fmla="*/ 137 w 137"/>
                <a:gd name="T7" fmla="*/ 115 h 137"/>
                <a:gd name="T8" fmla="*/ 115 w 137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7">
                  <a:moveTo>
                    <a:pt x="115" y="137"/>
                  </a:moveTo>
                  <a:lnTo>
                    <a:pt x="0" y="22"/>
                  </a:lnTo>
                  <a:lnTo>
                    <a:pt x="22" y="0"/>
                  </a:lnTo>
                  <a:lnTo>
                    <a:pt x="137" y="115"/>
                  </a:lnTo>
                  <a:lnTo>
                    <a:pt x="115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8C25C30E-0580-A85A-2051-76528B366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275" y="7783513"/>
              <a:ext cx="207963" cy="203200"/>
            </a:xfrm>
            <a:custGeom>
              <a:avLst/>
              <a:gdLst>
                <a:gd name="T0" fmla="*/ 109 w 131"/>
                <a:gd name="T1" fmla="*/ 128 h 128"/>
                <a:gd name="T2" fmla="*/ 0 w 131"/>
                <a:gd name="T3" fmla="*/ 19 h 128"/>
                <a:gd name="T4" fmla="*/ 22 w 131"/>
                <a:gd name="T5" fmla="*/ 0 h 128"/>
                <a:gd name="T6" fmla="*/ 131 w 131"/>
                <a:gd name="T7" fmla="*/ 109 h 128"/>
                <a:gd name="T8" fmla="*/ 109 w 131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28">
                  <a:moveTo>
                    <a:pt x="109" y="128"/>
                  </a:moveTo>
                  <a:lnTo>
                    <a:pt x="0" y="19"/>
                  </a:lnTo>
                  <a:lnTo>
                    <a:pt x="22" y="0"/>
                  </a:lnTo>
                  <a:lnTo>
                    <a:pt x="131" y="109"/>
                  </a:lnTo>
                  <a:lnTo>
                    <a:pt x="10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7063766D-7649-E19C-8E06-946E52B90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275" y="8178801"/>
              <a:ext cx="582613" cy="439738"/>
            </a:xfrm>
            <a:custGeom>
              <a:avLst/>
              <a:gdLst>
                <a:gd name="T0" fmla="*/ 112 w 367"/>
                <a:gd name="T1" fmla="*/ 277 h 277"/>
                <a:gd name="T2" fmla="*/ 59 w 367"/>
                <a:gd name="T3" fmla="*/ 224 h 277"/>
                <a:gd name="T4" fmla="*/ 18 w 367"/>
                <a:gd name="T5" fmla="*/ 265 h 277"/>
                <a:gd name="T6" fmla="*/ 0 w 367"/>
                <a:gd name="T7" fmla="*/ 246 h 277"/>
                <a:gd name="T8" fmla="*/ 59 w 367"/>
                <a:gd name="T9" fmla="*/ 184 h 277"/>
                <a:gd name="T10" fmla="*/ 112 w 367"/>
                <a:gd name="T11" fmla="*/ 237 h 277"/>
                <a:gd name="T12" fmla="*/ 348 w 367"/>
                <a:gd name="T13" fmla="*/ 0 h 277"/>
                <a:gd name="T14" fmla="*/ 367 w 367"/>
                <a:gd name="T15" fmla="*/ 19 h 277"/>
                <a:gd name="T16" fmla="*/ 112 w 367"/>
                <a:gd name="T1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7" h="277">
                  <a:moveTo>
                    <a:pt x="112" y="277"/>
                  </a:moveTo>
                  <a:lnTo>
                    <a:pt x="59" y="224"/>
                  </a:lnTo>
                  <a:lnTo>
                    <a:pt x="18" y="265"/>
                  </a:lnTo>
                  <a:lnTo>
                    <a:pt x="0" y="246"/>
                  </a:lnTo>
                  <a:lnTo>
                    <a:pt x="59" y="184"/>
                  </a:lnTo>
                  <a:lnTo>
                    <a:pt x="112" y="237"/>
                  </a:lnTo>
                  <a:lnTo>
                    <a:pt x="348" y="0"/>
                  </a:lnTo>
                  <a:lnTo>
                    <a:pt x="367" y="19"/>
                  </a:lnTo>
                  <a:lnTo>
                    <a:pt x="112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382C2102-C71F-8FD9-0DDD-D7F4E5435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7450" y="7912101"/>
              <a:ext cx="444500" cy="582613"/>
            </a:xfrm>
            <a:custGeom>
              <a:avLst/>
              <a:gdLst>
                <a:gd name="T0" fmla="*/ 34 w 280"/>
                <a:gd name="T1" fmla="*/ 367 h 367"/>
                <a:gd name="T2" fmla="*/ 13 w 280"/>
                <a:gd name="T3" fmla="*/ 349 h 367"/>
                <a:gd name="T4" fmla="*/ 53 w 280"/>
                <a:gd name="T5" fmla="*/ 308 h 367"/>
                <a:gd name="T6" fmla="*/ 0 w 280"/>
                <a:gd name="T7" fmla="*/ 258 h 367"/>
                <a:gd name="T8" fmla="*/ 258 w 280"/>
                <a:gd name="T9" fmla="*/ 0 h 367"/>
                <a:gd name="T10" fmla="*/ 280 w 280"/>
                <a:gd name="T11" fmla="*/ 22 h 367"/>
                <a:gd name="T12" fmla="*/ 44 w 280"/>
                <a:gd name="T13" fmla="*/ 258 h 367"/>
                <a:gd name="T14" fmla="*/ 93 w 280"/>
                <a:gd name="T15" fmla="*/ 308 h 367"/>
                <a:gd name="T16" fmla="*/ 34 w 280"/>
                <a:gd name="T17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367">
                  <a:moveTo>
                    <a:pt x="34" y="367"/>
                  </a:moveTo>
                  <a:lnTo>
                    <a:pt x="13" y="349"/>
                  </a:lnTo>
                  <a:lnTo>
                    <a:pt x="53" y="308"/>
                  </a:lnTo>
                  <a:lnTo>
                    <a:pt x="0" y="258"/>
                  </a:lnTo>
                  <a:lnTo>
                    <a:pt x="258" y="0"/>
                  </a:lnTo>
                  <a:lnTo>
                    <a:pt x="280" y="22"/>
                  </a:lnTo>
                  <a:lnTo>
                    <a:pt x="44" y="258"/>
                  </a:lnTo>
                  <a:lnTo>
                    <a:pt x="93" y="308"/>
                  </a:lnTo>
                  <a:lnTo>
                    <a:pt x="3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241240-CC44-4D99-CC4A-9E8324412360}"/>
              </a:ext>
            </a:extLst>
          </p:cNvPr>
          <p:cNvGrpSpPr/>
          <p:nvPr/>
        </p:nvGrpSpPr>
        <p:grpSpPr>
          <a:xfrm>
            <a:off x="201672" y="2908503"/>
            <a:ext cx="174606" cy="286513"/>
            <a:chOff x="9063038" y="7783513"/>
            <a:chExt cx="528638" cy="919163"/>
          </a:xfrm>
          <a:solidFill>
            <a:schemeClr val="tx1"/>
          </a:solidFill>
        </p:grpSpPr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C93C4E0E-05B6-DF82-4AC9-564D7079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6700" y="8347076"/>
              <a:ext cx="34607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41" name="Rectangle 22">
              <a:extLst>
                <a:ext uri="{FF2B5EF4-FFF2-40B4-BE49-F238E27FC236}">
                  <a16:creationId xmlns:a16="http://schemas.microsoft.com/office/drawing/2014/main" id="{B142411D-C781-B72E-B1BE-DBC9365ED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6700" y="8494713"/>
              <a:ext cx="346075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A716E4F9-7C23-4F2C-9FCE-12DA79DD5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6700" y="8197851"/>
              <a:ext cx="34607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05248F5C-5C93-F994-D631-7D82144F7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038" y="8059738"/>
              <a:ext cx="528638" cy="642938"/>
            </a:xfrm>
            <a:custGeom>
              <a:avLst/>
              <a:gdLst>
                <a:gd name="T0" fmla="*/ 79 w 107"/>
                <a:gd name="T1" fmla="*/ 130 h 130"/>
                <a:gd name="T2" fmla="*/ 28 w 107"/>
                <a:gd name="T3" fmla="*/ 130 h 130"/>
                <a:gd name="T4" fmla="*/ 0 w 107"/>
                <a:gd name="T5" fmla="*/ 102 h 130"/>
                <a:gd name="T6" fmla="*/ 0 w 107"/>
                <a:gd name="T7" fmla="*/ 28 h 130"/>
                <a:gd name="T8" fmla="*/ 28 w 107"/>
                <a:gd name="T9" fmla="*/ 0 h 130"/>
                <a:gd name="T10" fmla="*/ 28 w 107"/>
                <a:gd name="T11" fmla="*/ 9 h 130"/>
                <a:gd name="T12" fmla="*/ 10 w 107"/>
                <a:gd name="T13" fmla="*/ 28 h 130"/>
                <a:gd name="T14" fmla="*/ 10 w 107"/>
                <a:gd name="T15" fmla="*/ 102 h 130"/>
                <a:gd name="T16" fmla="*/ 28 w 107"/>
                <a:gd name="T17" fmla="*/ 121 h 130"/>
                <a:gd name="T18" fmla="*/ 79 w 107"/>
                <a:gd name="T19" fmla="*/ 121 h 130"/>
                <a:gd name="T20" fmla="*/ 98 w 107"/>
                <a:gd name="T21" fmla="*/ 102 h 130"/>
                <a:gd name="T22" fmla="*/ 98 w 107"/>
                <a:gd name="T23" fmla="*/ 28 h 130"/>
                <a:gd name="T24" fmla="*/ 79 w 107"/>
                <a:gd name="T25" fmla="*/ 9 h 130"/>
                <a:gd name="T26" fmla="*/ 79 w 107"/>
                <a:gd name="T27" fmla="*/ 0 h 130"/>
                <a:gd name="T28" fmla="*/ 107 w 107"/>
                <a:gd name="T29" fmla="*/ 28 h 130"/>
                <a:gd name="T30" fmla="*/ 107 w 107"/>
                <a:gd name="T31" fmla="*/ 102 h 130"/>
                <a:gd name="T32" fmla="*/ 79 w 107"/>
                <a:gd name="T3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0">
                  <a:moveTo>
                    <a:pt x="79" y="130"/>
                  </a:moveTo>
                  <a:cubicBezTo>
                    <a:pt x="28" y="130"/>
                    <a:pt x="28" y="130"/>
                    <a:pt x="28" y="130"/>
                  </a:cubicBezTo>
                  <a:cubicBezTo>
                    <a:pt x="13" y="130"/>
                    <a:pt x="0" y="118"/>
                    <a:pt x="0" y="10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8" y="9"/>
                    <a:pt x="10" y="18"/>
                    <a:pt x="10" y="28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12"/>
                    <a:pt x="18" y="121"/>
                    <a:pt x="28" y="121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89" y="121"/>
                    <a:pt x="98" y="112"/>
                    <a:pt x="98" y="102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8"/>
                    <a:pt x="89" y="9"/>
                    <a:pt x="79" y="9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95" y="0"/>
                    <a:pt x="107" y="12"/>
                    <a:pt x="107" y="28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18"/>
                    <a:pt x="94" y="130"/>
                    <a:pt x="7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7AEC513B-7365-9236-AF57-7846286D6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6700" y="7783513"/>
              <a:ext cx="346075" cy="231775"/>
            </a:xfrm>
            <a:custGeom>
              <a:avLst/>
              <a:gdLst>
                <a:gd name="T0" fmla="*/ 70 w 70"/>
                <a:gd name="T1" fmla="*/ 47 h 47"/>
                <a:gd name="T2" fmla="*/ 0 w 70"/>
                <a:gd name="T3" fmla="*/ 47 h 47"/>
                <a:gd name="T4" fmla="*/ 0 w 70"/>
                <a:gd name="T5" fmla="*/ 15 h 47"/>
                <a:gd name="T6" fmla="*/ 14 w 70"/>
                <a:gd name="T7" fmla="*/ 0 h 47"/>
                <a:gd name="T8" fmla="*/ 55 w 70"/>
                <a:gd name="T9" fmla="*/ 0 h 47"/>
                <a:gd name="T10" fmla="*/ 70 w 70"/>
                <a:gd name="T11" fmla="*/ 15 h 47"/>
                <a:gd name="T12" fmla="*/ 70 w 70"/>
                <a:gd name="T13" fmla="*/ 47 h 47"/>
                <a:gd name="T14" fmla="*/ 9 w 70"/>
                <a:gd name="T15" fmla="*/ 37 h 47"/>
                <a:gd name="T16" fmla="*/ 60 w 70"/>
                <a:gd name="T17" fmla="*/ 37 h 47"/>
                <a:gd name="T18" fmla="*/ 60 w 70"/>
                <a:gd name="T19" fmla="*/ 15 h 47"/>
                <a:gd name="T20" fmla="*/ 55 w 70"/>
                <a:gd name="T21" fmla="*/ 9 h 47"/>
                <a:gd name="T22" fmla="*/ 14 w 70"/>
                <a:gd name="T23" fmla="*/ 9 h 47"/>
                <a:gd name="T24" fmla="*/ 9 w 70"/>
                <a:gd name="T25" fmla="*/ 15 h 47"/>
                <a:gd name="T26" fmla="*/ 9 w 70"/>
                <a:gd name="T27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7">
                  <a:moveTo>
                    <a:pt x="7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3" y="0"/>
                    <a:pt x="70" y="7"/>
                    <a:pt x="70" y="15"/>
                  </a:cubicBezTo>
                  <a:lnTo>
                    <a:pt x="70" y="47"/>
                  </a:lnTo>
                  <a:close/>
                  <a:moveTo>
                    <a:pt x="9" y="37"/>
                  </a:moveTo>
                  <a:cubicBezTo>
                    <a:pt x="60" y="37"/>
                    <a:pt x="60" y="37"/>
                    <a:pt x="60" y="37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0" y="12"/>
                    <a:pt x="58" y="9"/>
                    <a:pt x="5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9"/>
                    <a:pt x="9" y="12"/>
                    <a:pt x="9" y="15"/>
                  </a:cubicBezTo>
                  <a:lnTo>
                    <a:pt x="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</p:grp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4E9134D1-A758-A7C5-164D-140D15C3A6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37" y="2882128"/>
            <a:ext cx="307765" cy="307765"/>
          </a:xfrm>
          <a:prstGeom prst="rect">
            <a:avLst/>
          </a:prstGeom>
        </p:spPr>
      </p:pic>
      <p:pic>
        <p:nvPicPr>
          <p:cNvPr id="51" name="Picture 5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608CF89-AEF5-67D9-F24C-691B34041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0" y="1152184"/>
            <a:ext cx="1548135" cy="1521042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67A5E70-D019-468F-B3D2-53DE1594BD98}"/>
              </a:ext>
            </a:extLst>
          </p:cNvPr>
          <p:cNvCxnSpPr>
            <a:cxnSpLocks/>
          </p:cNvCxnSpPr>
          <p:nvPr/>
        </p:nvCxnSpPr>
        <p:spPr>
          <a:xfrm>
            <a:off x="5347685" y="2773824"/>
            <a:ext cx="0" cy="462100"/>
          </a:xfrm>
          <a:prstGeom prst="straightConnector1">
            <a:avLst/>
          </a:prstGeom>
          <a:ln w="28575">
            <a:solidFill>
              <a:srgbClr val="FF5C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DA54D45-D5DD-AD27-5613-14DD3F5F00AB}"/>
              </a:ext>
            </a:extLst>
          </p:cNvPr>
          <p:cNvSpPr txBox="1"/>
          <p:nvPr/>
        </p:nvSpPr>
        <p:spPr>
          <a:xfrm>
            <a:off x="4557372" y="3302474"/>
            <a:ext cx="17974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9"/>
            <a:r>
              <a:rPr lang="en-US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CSR (Volunteer onsite and offsite)</a:t>
            </a:r>
          </a:p>
          <a:p>
            <a:pPr algn="ctr" defTabSz="685809"/>
            <a:r>
              <a:rPr lang="en-US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(Lunch Break, Red Bank )</a:t>
            </a:r>
          </a:p>
          <a:p>
            <a:pPr algn="ctr" defTabSz="685809"/>
            <a:r>
              <a:rPr lang="en-US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Networking and building relations (WSC, Walks)</a:t>
            </a:r>
          </a:p>
        </p:txBody>
      </p:sp>
      <p:pic>
        <p:nvPicPr>
          <p:cNvPr id="65" name="Picture 64" descr="A group of people standing under a tree&#10;&#10;Description automatically generated">
            <a:extLst>
              <a:ext uri="{FF2B5EF4-FFF2-40B4-BE49-F238E27FC236}">
                <a16:creationId xmlns:a16="http://schemas.microsoft.com/office/drawing/2014/main" id="{6B3E5728-0D75-1337-E5E4-3781AF82B6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46969" r="15040" b="1"/>
          <a:stretch/>
        </p:blipFill>
        <p:spPr>
          <a:xfrm>
            <a:off x="3756265" y="3936184"/>
            <a:ext cx="2004638" cy="1089685"/>
          </a:xfrm>
          <a:prstGeom prst="rect">
            <a:avLst/>
          </a:prstGeom>
        </p:spPr>
      </p:pic>
      <p:pic>
        <p:nvPicPr>
          <p:cNvPr id="68" name="Picture 67" descr="A hand holding a book&#10;&#10;Description automatically generated">
            <a:extLst>
              <a:ext uri="{FF2B5EF4-FFF2-40B4-BE49-F238E27FC236}">
                <a16:creationId xmlns:a16="http://schemas.microsoft.com/office/drawing/2014/main" id="{C6618FF3-D4ED-E95D-48E5-B3BBF2E93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27" y="3923022"/>
            <a:ext cx="807470" cy="107662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2177042-5FEB-4B15-B414-A78D1D708459}"/>
              </a:ext>
            </a:extLst>
          </p:cNvPr>
          <p:cNvSpPr txBox="1"/>
          <p:nvPr/>
        </p:nvSpPr>
        <p:spPr>
          <a:xfrm>
            <a:off x="6279354" y="1111217"/>
            <a:ext cx="1567755" cy="300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9"/>
            <a:r>
              <a:rPr lang="en-US" sz="975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Role:</a:t>
            </a:r>
          </a:p>
          <a:p>
            <a:pPr algn="ctr" defTabSz="685809"/>
            <a:r>
              <a:rPr lang="en-US" sz="975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&amp; Participation</a:t>
            </a:r>
            <a:endParaRPr lang="de-DE" sz="975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2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6F34F-BC92-7271-05B0-6E4435EB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26" y="220587"/>
            <a:ext cx="8567747" cy="276999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Learnings &amp; Takeaways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37AE1-3748-6D92-2B97-56D74E429FA3}"/>
              </a:ext>
            </a:extLst>
          </p:cNvPr>
          <p:cNvSpPr/>
          <p:nvPr/>
        </p:nvSpPr>
        <p:spPr>
          <a:xfrm>
            <a:off x="965887" y="656042"/>
            <a:ext cx="1460625" cy="1417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Phase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C9105-DC30-F612-FDBB-12BEC0CFCD3F}"/>
              </a:ext>
            </a:extLst>
          </p:cNvPr>
          <p:cNvSpPr/>
          <p:nvPr/>
        </p:nvSpPr>
        <p:spPr>
          <a:xfrm>
            <a:off x="3841687" y="660151"/>
            <a:ext cx="1460625" cy="14306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Phase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84AB0-9A79-B3B6-C184-B47BE167B2DC}"/>
              </a:ext>
            </a:extLst>
          </p:cNvPr>
          <p:cNvSpPr/>
          <p:nvPr/>
        </p:nvSpPr>
        <p:spPr>
          <a:xfrm>
            <a:off x="6552027" y="663312"/>
            <a:ext cx="1999389" cy="1417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Touchpoint Phase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306CB5-DF94-9CCB-1189-0861C9F43FD0}"/>
              </a:ext>
            </a:extLst>
          </p:cNvPr>
          <p:cNvCxnSpPr>
            <a:cxnSpLocks/>
          </p:cNvCxnSpPr>
          <p:nvPr/>
        </p:nvCxnSpPr>
        <p:spPr>
          <a:xfrm>
            <a:off x="621450" y="2798153"/>
            <a:ext cx="7695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59B5691-21E1-2758-24C5-46B69968C7A3}"/>
              </a:ext>
            </a:extLst>
          </p:cNvPr>
          <p:cNvSpPr/>
          <p:nvPr/>
        </p:nvSpPr>
        <p:spPr>
          <a:xfrm rot="16200000">
            <a:off x="-246231" y="1696226"/>
            <a:ext cx="1154547" cy="25729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003626-0C67-A3D8-D268-2492BCA1E12D}"/>
              </a:ext>
            </a:extLst>
          </p:cNvPr>
          <p:cNvSpPr/>
          <p:nvPr/>
        </p:nvSpPr>
        <p:spPr>
          <a:xfrm rot="16200000">
            <a:off x="-119962" y="3957303"/>
            <a:ext cx="883967" cy="299309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E56229-5DCA-5622-EB9D-509BF1F96A1E}"/>
              </a:ext>
            </a:extLst>
          </p:cNvPr>
          <p:cNvSpPr txBox="1"/>
          <p:nvPr/>
        </p:nvSpPr>
        <p:spPr>
          <a:xfrm>
            <a:off x="692272" y="1177134"/>
            <a:ext cx="237167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 Training Sessions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Minutes Of Meetings</a:t>
            </a:r>
            <a:endParaRPr lang="en-US" sz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Commercials</a:t>
            </a:r>
          </a:p>
          <a:p>
            <a:pPr algn="just"/>
            <a:endParaRPr lang="en-US" sz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Market Affiliations</a:t>
            </a:r>
          </a:p>
          <a:p>
            <a:pPr marL="342896" lvl="1" indent="-171450" algn="just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ROS, </a:t>
            </a:r>
            <a:r>
              <a:rPr lang="en-US" sz="1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ClarusOne</a:t>
            </a:r>
            <a:r>
              <a:rPr lang="en-US" sz="1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WBAD</a:t>
            </a:r>
            <a:endParaRPr lang="en-US" sz="1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Abbreviations/ Jargon Terms: </a:t>
            </a:r>
          </a:p>
          <a:p>
            <a:pPr marL="342896" lvl="1" indent="-171450" algn="just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NDC, FTS, SOM, API etc</a:t>
            </a:r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3C85A0-C100-5431-C053-F4D002845410}"/>
              </a:ext>
            </a:extLst>
          </p:cNvPr>
          <p:cNvSpPr txBox="1"/>
          <p:nvPr/>
        </p:nvSpPr>
        <p:spPr>
          <a:xfrm>
            <a:off x="3469457" y="1177134"/>
            <a:ext cx="25019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Allocations – Planned &amp; Manual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 Reports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&lt;4weeks file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LOMs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B0BE0B-C776-33EE-A8F8-40684E34C0B2}"/>
              </a:ext>
            </a:extLst>
          </p:cNvPr>
          <p:cNvSpPr txBox="1"/>
          <p:nvPr/>
        </p:nvSpPr>
        <p:spPr>
          <a:xfrm>
            <a:off x="6408433" y="1312381"/>
            <a:ext cx="2286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Spearheaded Projects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Conducted in-depth Analysis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9C8543D-589B-88F9-A9CF-529442C1391F}"/>
              </a:ext>
            </a:extLst>
          </p:cNvPr>
          <p:cNvSpPr txBox="1">
            <a:spLocks/>
          </p:cNvSpPr>
          <p:nvPr/>
        </p:nvSpPr>
        <p:spPr>
          <a:xfrm>
            <a:off x="1329122" y="3320410"/>
            <a:ext cx="1097971" cy="2677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Types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E8703CF-D535-4164-C512-FFC622E89FE1}"/>
              </a:ext>
            </a:extLst>
          </p:cNvPr>
          <p:cNvSpPr txBox="1">
            <a:spLocks/>
          </p:cNvSpPr>
          <p:nvPr/>
        </p:nvSpPr>
        <p:spPr>
          <a:xfrm>
            <a:off x="1125028" y="4176179"/>
            <a:ext cx="1506157" cy="2677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Learnings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2CD3D-2CA4-BCE2-47FF-66EDABF50A92}"/>
              </a:ext>
            </a:extLst>
          </p:cNvPr>
          <p:cNvSpPr txBox="1"/>
          <p:nvPr/>
        </p:nvSpPr>
        <p:spPr>
          <a:xfrm>
            <a:off x="3148282" y="3083597"/>
            <a:ext cx="45269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just" defTabSz="685809">
              <a:buFont typeface="+mj-lt"/>
              <a:buAutoNum type="arabicPeriod"/>
            </a:pPr>
            <a:r>
              <a:rPr lang="en-US" sz="1200" dirty="0">
                <a:solidFill>
                  <a:srgbClr val="0016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Pricing </a:t>
            </a:r>
          </a:p>
          <a:p>
            <a:pPr marL="228600" indent="-228600" algn="just" defTabSz="685809">
              <a:buFont typeface="+mj-lt"/>
              <a:buAutoNum type="arabicPeriod"/>
            </a:pPr>
            <a:r>
              <a:rPr lang="en-US" sz="1200" dirty="0">
                <a:solidFill>
                  <a:srgbClr val="0016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3</a:t>
            </a:r>
            <a:r>
              <a:rPr lang="en-US" sz="1200" baseline="30000" dirty="0">
                <a:solidFill>
                  <a:srgbClr val="0016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200" dirty="0">
                <a:solidFill>
                  <a:srgbClr val="0016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Party Pricing</a:t>
            </a:r>
          </a:p>
          <a:p>
            <a:pPr marL="228600" indent="-228600" algn="just" defTabSz="685809">
              <a:buFont typeface="+mj-lt"/>
              <a:buAutoNum type="arabicPeriod"/>
            </a:pPr>
            <a:r>
              <a:rPr lang="en-US" sz="1200" dirty="0">
                <a:solidFill>
                  <a:srgbClr val="0016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Source Program Pricing</a:t>
            </a:r>
          </a:p>
          <a:p>
            <a:pPr marL="228600" indent="-228600" algn="just" defTabSz="685809">
              <a:buFont typeface="+mj-lt"/>
              <a:buAutoNum type="arabicPeriod"/>
            </a:pPr>
            <a:r>
              <a:rPr lang="en-US" sz="1200" dirty="0">
                <a:solidFill>
                  <a:srgbClr val="0016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Billback Pricing (Direct + Indirect 3</a:t>
            </a:r>
            <a:r>
              <a:rPr lang="en-US" sz="1200" baseline="30000" dirty="0">
                <a:solidFill>
                  <a:srgbClr val="0016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200" dirty="0">
                <a:solidFill>
                  <a:srgbClr val="0016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party Pricing)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6171B-2130-6E4D-6DBD-8882B6691677}"/>
              </a:ext>
            </a:extLst>
          </p:cNvPr>
          <p:cNvSpPr txBox="1"/>
          <p:nvPr/>
        </p:nvSpPr>
        <p:spPr>
          <a:xfrm>
            <a:off x="2818557" y="4106957"/>
            <a:ext cx="615684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just" defTabSz="685809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Comprehending using examples CAH, CVS, Walmart for different pricing models</a:t>
            </a:r>
          </a:p>
          <a:p>
            <a:pPr marL="228600" indent="-228600" algn="just" defTabSz="685809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Bid Meetings and Pricing Strategy discussion sessions</a:t>
            </a:r>
          </a:p>
          <a:p>
            <a:pPr marL="228600" indent="-228600" algn="just" defTabSz="685809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Terminologies : Chargebacks, Rebates, Cash Disc etc.</a:t>
            </a:r>
          </a:p>
          <a:p>
            <a:pPr defTabSz="685809"/>
            <a:r>
              <a:rPr lang="en-US" sz="1200" dirty="0">
                <a:solidFill>
                  <a:srgbClr val="00166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194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BD4F0D-6F3A-C19F-D141-6DA334E4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81" y="372688"/>
            <a:ext cx="6511925" cy="282129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 hoc Project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C0E0C7-5BBD-680D-8AA1-300B07F2F99A}"/>
              </a:ext>
            </a:extLst>
          </p:cNvPr>
          <p:cNvSpPr txBox="1">
            <a:spLocks/>
          </p:cNvSpPr>
          <p:nvPr/>
        </p:nvSpPr>
        <p:spPr>
          <a:xfrm>
            <a:off x="2938615" y="1263865"/>
            <a:ext cx="2558846" cy="2970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Share Analysis Project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9D50C1-09D8-B435-EE34-0526B8CB19E8}"/>
              </a:ext>
            </a:extLst>
          </p:cNvPr>
          <p:cNvSpPr txBox="1">
            <a:spLocks/>
          </p:cNvSpPr>
          <p:nvPr/>
        </p:nvSpPr>
        <p:spPr>
          <a:xfrm>
            <a:off x="529263" y="4319703"/>
            <a:ext cx="8223872" cy="25372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685809" rtl="0" eaLnBrk="1" latinLnBrk="0" hangingPunct="1">
              <a:lnSpc>
                <a:spcPts val="2175"/>
              </a:lnSpc>
              <a:spcBef>
                <a:spcPct val="0"/>
              </a:spcBef>
              <a:buNone/>
              <a:defRPr sz="22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de-DE" sz="1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, Visualization and Performing Data Manipulation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C871E8-9F2A-F35B-E755-0B67165E8042}"/>
              </a:ext>
            </a:extLst>
          </p:cNvPr>
          <p:cNvSpPr txBox="1">
            <a:spLocks/>
          </p:cNvSpPr>
          <p:nvPr/>
        </p:nvSpPr>
        <p:spPr>
          <a:xfrm>
            <a:off x="3580744" y="4660807"/>
            <a:ext cx="2370230" cy="369332"/>
          </a:xfrm>
          <a:prstGeom prst="rect">
            <a:avLst/>
          </a:prstGeom>
        </p:spPr>
        <p:txBody>
          <a:bodyPr/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Enhancing and Innovating</a:t>
            </a:r>
            <a:endParaRPr lang="de-DE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6C3720-4A33-D45D-FA92-E4A583F8C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909" y="3630416"/>
            <a:ext cx="1232521" cy="639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EA5A15-595F-AD84-8411-0C4CCE32A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973" y="3662067"/>
            <a:ext cx="1058778" cy="5764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FA39AD-D495-32E9-A2CA-C7D0F7173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222" y="3684311"/>
            <a:ext cx="877143" cy="56680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4C9B323-0275-0DB9-DD35-62F1801B71BA}"/>
              </a:ext>
            </a:extLst>
          </p:cNvPr>
          <p:cNvGrpSpPr/>
          <p:nvPr/>
        </p:nvGrpSpPr>
        <p:grpSpPr>
          <a:xfrm>
            <a:off x="305463" y="1263865"/>
            <a:ext cx="239220" cy="310702"/>
            <a:chOff x="4329113" y="7708901"/>
            <a:chExt cx="973137" cy="1073150"/>
          </a:xfrm>
          <a:solidFill>
            <a:schemeClr val="tx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68E8ADEA-BA38-CE9C-809C-D431F4BD6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3" y="7708901"/>
              <a:ext cx="606425" cy="1068388"/>
            </a:xfrm>
            <a:custGeom>
              <a:avLst/>
              <a:gdLst>
                <a:gd name="T0" fmla="*/ 99 w 123"/>
                <a:gd name="T1" fmla="*/ 37 h 216"/>
                <a:gd name="T2" fmla="*/ 99 w 123"/>
                <a:gd name="T3" fmla="*/ 0 h 216"/>
                <a:gd name="T4" fmla="*/ 0 w 123"/>
                <a:gd name="T5" fmla="*/ 0 h 216"/>
                <a:gd name="T6" fmla="*/ 0 w 123"/>
                <a:gd name="T7" fmla="*/ 42 h 216"/>
                <a:gd name="T8" fmla="*/ 24 w 123"/>
                <a:gd name="T9" fmla="*/ 42 h 216"/>
                <a:gd name="T10" fmla="*/ 24 w 123"/>
                <a:gd name="T11" fmla="*/ 72 h 216"/>
                <a:gd name="T12" fmla="*/ 0 w 123"/>
                <a:gd name="T13" fmla="*/ 72 h 216"/>
                <a:gd name="T14" fmla="*/ 0 w 123"/>
                <a:gd name="T15" fmla="*/ 106 h 216"/>
                <a:gd name="T16" fmla="*/ 0 w 123"/>
                <a:gd name="T17" fmla="*/ 113 h 216"/>
                <a:gd name="T18" fmla="*/ 0 w 123"/>
                <a:gd name="T19" fmla="*/ 142 h 216"/>
                <a:gd name="T20" fmla="*/ 0 w 123"/>
                <a:gd name="T21" fmla="*/ 147 h 216"/>
                <a:gd name="T22" fmla="*/ 0 w 123"/>
                <a:gd name="T23" fmla="*/ 174 h 216"/>
                <a:gd name="T24" fmla="*/ 0 w 123"/>
                <a:gd name="T25" fmla="*/ 184 h 216"/>
                <a:gd name="T26" fmla="*/ 0 w 123"/>
                <a:gd name="T27" fmla="*/ 216 h 216"/>
                <a:gd name="T28" fmla="*/ 99 w 123"/>
                <a:gd name="T29" fmla="*/ 216 h 216"/>
                <a:gd name="T30" fmla="*/ 99 w 123"/>
                <a:gd name="T31" fmla="*/ 212 h 216"/>
                <a:gd name="T32" fmla="*/ 91 w 123"/>
                <a:gd name="T33" fmla="*/ 209 h 216"/>
                <a:gd name="T34" fmla="*/ 7 w 123"/>
                <a:gd name="T35" fmla="*/ 209 h 216"/>
                <a:gd name="T36" fmla="*/ 7 w 123"/>
                <a:gd name="T37" fmla="*/ 184 h 216"/>
                <a:gd name="T38" fmla="*/ 63 w 123"/>
                <a:gd name="T39" fmla="*/ 184 h 216"/>
                <a:gd name="T40" fmla="*/ 57 w 123"/>
                <a:gd name="T41" fmla="*/ 174 h 216"/>
                <a:gd name="T42" fmla="*/ 7 w 123"/>
                <a:gd name="T43" fmla="*/ 174 h 216"/>
                <a:gd name="T44" fmla="*/ 7 w 123"/>
                <a:gd name="T45" fmla="*/ 149 h 216"/>
                <a:gd name="T46" fmla="*/ 51 w 123"/>
                <a:gd name="T47" fmla="*/ 149 h 216"/>
                <a:gd name="T48" fmla="*/ 50 w 123"/>
                <a:gd name="T49" fmla="*/ 144 h 216"/>
                <a:gd name="T50" fmla="*/ 51 w 123"/>
                <a:gd name="T51" fmla="*/ 140 h 216"/>
                <a:gd name="T52" fmla="*/ 7 w 123"/>
                <a:gd name="T53" fmla="*/ 140 h 216"/>
                <a:gd name="T54" fmla="*/ 7 w 123"/>
                <a:gd name="T55" fmla="*/ 113 h 216"/>
                <a:gd name="T56" fmla="*/ 57 w 123"/>
                <a:gd name="T57" fmla="*/ 113 h 216"/>
                <a:gd name="T58" fmla="*/ 61 w 123"/>
                <a:gd name="T59" fmla="*/ 106 h 216"/>
                <a:gd name="T60" fmla="*/ 7 w 123"/>
                <a:gd name="T61" fmla="*/ 106 h 216"/>
                <a:gd name="T62" fmla="*/ 7 w 123"/>
                <a:gd name="T63" fmla="*/ 79 h 216"/>
                <a:gd name="T64" fmla="*/ 92 w 123"/>
                <a:gd name="T65" fmla="*/ 79 h 216"/>
                <a:gd name="T66" fmla="*/ 122 w 123"/>
                <a:gd name="T67" fmla="*/ 72 h 216"/>
                <a:gd name="T68" fmla="*/ 123 w 123"/>
                <a:gd name="T69" fmla="*/ 72 h 216"/>
                <a:gd name="T70" fmla="*/ 123 w 123"/>
                <a:gd name="T71" fmla="*/ 37 h 216"/>
                <a:gd name="T72" fmla="*/ 99 w 123"/>
                <a:gd name="T73" fmla="*/ 37 h 216"/>
                <a:gd name="T74" fmla="*/ 7 w 123"/>
                <a:gd name="T75" fmla="*/ 35 h 216"/>
                <a:gd name="T76" fmla="*/ 7 w 123"/>
                <a:gd name="T77" fmla="*/ 8 h 216"/>
                <a:gd name="T78" fmla="*/ 92 w 123"/>
                <a:gd name="T79" fmla="*/ 8 h 216"/>
                <a:gd name="T80" fmla="*/ 92 w 123"/>
                <a:gd name="T81" fmla="*/ 35 h 216"/>
                <a:gd name="T82" fmla="*/ 116 w 123"/>
                <a:gd name="T83" fmla="*/ 71 h 216"/>
                <a:gd name="T84" fmla="*/ 31 w 123"/>
                <a:gd name="T85" fmla="*/ 71 h 216"/>
                <a:gd name="T86" fmla="*/ 31 w 123"/>
                <a:gd name="T87" fmla="*/ 44 h 216"/>
                <a:gd name="T88" fmla="*/ 116 w 123"/>
                <a:gd name="T89" fmla="*/ 44 h 216"/>
                <a:gd name="T90" fmla="*/ 116 w 123"/>
                <a:gd name="T91" fmla="*/ 7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3" h="216">
                  <a:moveTo>
                    <a:pt x="99" y="37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99" y="216"/>
                    <a:pt x="99" y="216"/>
                    <a:pt x="99" y="216"/>
                  </a:cubicBezTo>
                  <a:cubicBezTo>
                    <a:pt x="99" y="212"/>
                    <a:pt x="99" y="212"/>
                    <a:pt x="99" y="212"/>
                  </a:cubicBezTo>
                  <a:cubicBezTo>
                    <a:pt x="97" y="211"/>
                    <a:pt x="94" y="210"/>
                    <a:pt x="91" y="209"/>
                  </a:cubicBezTo>
                  <a:cubicBezTo>
                    <a:pt x="7" y="209"/>
                    <a:pt x="7" y="209"/>
                    <a:pt x="7" y="209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1" y="181"/>
                    <a:pt x="59" y="178"/>
                    <a:pt x="57" y="174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1" y="148"/>
                    <a:pt x="50" y="146"/>
                    <a:pt x="50" y="144"/>
                  </a:cubicBezTo>
                  <a:cubicBezTo>
                    <a:pt x="50" y="143"/>
                    <a:pt x="50" y="141"/>
                    <a:pt x="51" y="140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8" y="111"/>
                    <a:pt x="60" y="108"/>
                    <a:pt x="61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101" y="75"/>
                    <a:pt x="111" y="72"/>
                    <a:pt x="122" y="72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3" y="37"/>
                    <a:pt x="123" y="37"/>
                    <a:pt x="123" y="37"/>
                  </a:cubicBezTo>
                  <a:lnTo>
                    <a:pt x="99" y="37"/>
                  </a:lnTo>
                  <a:close/>
                  <a:moveTo>
                    <a:pt x="7" y="3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35"/>
                    <a:pt x="92" y="35"/>
                    <a:pt x="92" y="35"/>
                  </a:cubicBezTo>
                  <a:moveTo>
                    <a:pt x="116" y="71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116" y="44"/>
                    <a:pt x="116" y="44"/>
                    <a:pt x="116" y="44"/>
                  </a:cubicBezTo>
                  <a:lnTo>
                    <a:pt x="11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D1EF327-5CEB-A929-CB87-D35C7AEC1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63" y="8618538"/>
              <a:ext cx="142875" cy="123825"/>
            </a:xfrm>
            <a:custGeom>
              <a:avLst/>
              <a:gdLst>
                <a:gd name="T0" fmla="*/ 28 w 29"/>
                <a:gd name="T1" fmla="*/ 25 h 25"/>
                <a:gd name="T2" fmla="*/ 29 w 29"/>
                <a:gd name="T3" fmla="*/ 25 h 25"/>
                <a:gd name="T4" fmla="*/ 0 w 29"/>
                <a:gd name="T5" fmla="*/ 0 h 25"/>
                <a:gd name="T6" fmla="*/ 28 w 29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5">
                  <a:moveTo>
                    <a:pt x="28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0"/>
                    <a:pt x="17" y="19"/>
                    <a:pt x="2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40" name="Freeform 144">
              <a:extLst>
                <a:ext uri="{FF2B5EF4-FFF2-40B4-BE49-F238E27FC236}">
                  <a16:creationId xmlns:a16="http://schemas.microsoft.com/office/drawing/2014/main" id="{2FE6F9D6-28EE-0B27-891A-400CDF9DF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8054976"/>
              <a:ext cx="727075" cy="727075"/>
            </a:xfrm>
            <a:custGeom>
              <a:avLst/>
              <a:gdLst>
                <a:gd name="T0" fmla="*/ 73 w 147"/>
                <a:gd name="T1" fmla="*/ 0 h 147"/>
                <a:gd name="T2" fmla="*/ 0 w 147"/>
                <a:gd name="T3" fmla="*/ 73 h 147"/>
                <a:gd name="T4" fmla="*/ 73 w 147"/>
                <a:gd name="T5" fmla="*/ 147 h 147"/>
                <a:gd name="T6" fmla="*/ 114 w 147"/>
                <a:gd name="T7" fmla="*/ 134 h 147"/>
                <a:gd name="T8" fmla="*/ 116 w 147"/>
                <a:gd name="T9" fmla="*/ 133 h 147"/>
                <a:gd name="T10" fmla="*/ 109 w 147"/>
                <a:gd name="T11" fmla="*/ 127 h 147"/>
                <a:gd name="T12" fmla="*/ 108 w 147"/>
                <a:gd name="T13" fmla="*/ 127 h 147"/>
                <a:gd name="T14" fmla="*/ 73 w 147"/>
                <a:gd name="T15" fmla="*/ 138 h 147"/>
                <a:gd name="T16" fmla="*/ 9 w 147"/>
                <a:gd name="T17" fmla="*/ 73 h 147"/>
                <a:gd name="T18" fmla="*/ 73 w 147"/>
                <a:gd name="T19" fmla="*/ 9 h 147"/>
                <a:gd name="T20" fmla="*/ 138 w 147"/>
                <a:gd name="T21" fmla="*/ 73 h 147"/>
                <a:gd name="T22" fmla="*/ 116 w 147"/>
                <a:gd name="T23" fmla="*/ 122 h 147"/>
                <a:gd name="T24" fmla="*/ 114 w 147"/>
                <a:gd name="T25" fmla="*/ 123 h 147"/>
                <a:gd name="T26" fmla="*/ 121 w 147"/>
                <a:gd name="T27" fmla="*/ 129 h 147"/>
                <a:gd name="T28" fmla="*/ 122 w 147"/>
                <a:gd name="T29" fmla="*/ 128 h 147"/>
                <a:gd name="T30" fmla="*/ 147 w 147"/>
                <a:gd name="T31" fmla="*/ 73 h 147"/>
                <a:gd name="T32" fmla="*/ 73 w 147"/>
                <a:gd name="T3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73" y="0"/>
                  </a:move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3" y="147"/>
                  </a:cubicBezTo>
                  <a:cubicBezTo>
                    <a:pt x="88" y="147"/>
                    <a:pt x="102" y="142"/>
                    <a:pt x="114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9" y="127"/>
                    <a:pt x="109" y="127"/>
                    <a:pt x="109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98" y="134"/>
                    <a:pt x="86" y="138"/>
                    <a:pt x="73" y="138"/>
                  </a:cubicBezTo>
                  <a:cubicBezTo>
                    <a:pt x="38" y="138"/>
                    <a:pt x="9" y="109"/>
                    <a:pt x="9" y="73"/>
                  </a:cubicBezTo>
                  <a:cubicBezTo>
                    <a:pt x="9" y="38"/>
                    <a:pt x="38" y="9"/>
                    <a:pt x="73" y="9"/>
                  </a:cubicBezTo>
                  <a:cubicBezTo>
                    <a:pt x="109" y="9"/>
                    <a:pt x="138" y="38"/>
                    <a:pt x="138" y="73"/>
                  </a:cubicBezTo>
                  <a:cubicBezTo>
                    <a:pt x="138" y="92"/>
                    <a:pt x="130" y="110"/>
                    <a:pt x="116" y="122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38" y="114"/>
                    <a:pt x="147" y="94"/>
                    <a:pt x="147" y="73"/>
                  </a:cubicBezTo>
                  <a:cubicBezTo>
                    <a:pt x="147" y="33"/>
                    <a:pt x="11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41" name="Freeform 145">
              <a:extLst>
                <a:ext uri="{FF2B5EF4-FFF2-40B4-BE49-F238E27FC236}">
                  <a16:creationId xmlns:a16="http://schemas.microsoft.com/office/drawing/2014/main" id="{E015E5BC-2A4C-E15C-1B02-EB7F3F597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300" y="8197851"/>
              <a:ext cx="236538" cy="430213"/>
            </a:xfrm>
            <a:custGeom>
              <a:avLst/>
              <a:gdLst>
                <a:gd name="T0" fmla="*/ 20 w 48"/>
                <a:gd name="T1" fmla="*/ 87 h 87"/>
                <a:gd name="T2" fmla="*/ 20 w 48"/>
                <a:gd name="T3" fmla="*/ 75 h 87"/>
                <a:gd name="T4" fmla="*/ 0 w 48"/>
                <a:gd name="T5" fmla="*/ 62 h 87"/>
                <a:gd name="T6" fmla="*/ 9 w 48"/>
                <a:gd name="T7" fmla="*/ 55 h 87"/>
                <a:gd name="T8" fmla="*/ 26 w 48"/>
                <a:gd name="T9" fmla="*/ 65 h 87"/>
                <a:gd name="T10" fmla="*/ 36 w 48"/>
                <a:gd name="T11" fmla="*/ 58 h 87"/>
                <a:gd name="T12" fmla="*/ 27 w 48"/>
                <a:gd name="T13" fmla="*/ 49 h 87"/>
                <a:gd name="T14" fmla="*/ 17 w 48"/>
                <a:gd name="T15" fmla="*/ 45 h 87"/>
                <a:gd name="T16" fmla="*/ 4 w 48"/>
                <a:gd name="T17" fmla="*/ 28 h 87"/>
                <a:gd name="T18" fmla="*/ 20 w 48"/>
                <a:gd name="T19" fmla="*/ 11 h 87"/>
                <a:gd name="T20" fmla="*/ 20 w 48"/>
                <a:gd name="T21" fmla="*/ 0 h 87"/>
                <a:gd name="T22" fmla="*/ 30 w 48"/>
                <a:gd name="T23" fmla="*/ 0 h 87"/>
                <a:gd name="T24" fmla="*/ 30 w 48"/>
                <a:gd name="T25" fmla="*/ 11 h 87"/>
                <a:gd name="T26" fmla="*/ 46 w 48"/>
                <a:gd name="T27" fmla="*/ 20 h 87"/>
                <a:gd name="T28" fmla="*/ 38 w 48"/>
                <a:gd name="T29" fmla="*/ 28 h 87"/>
                <a:gd name="T30" fmla="*/ 25 w 48"/>
                <a:gd name="T31" fmla="*/ 21 h 87"/>
                <a:gd name="T32" fmla="*/ 15 w 48"/>
                <a:gd name="T33" fmla="*/ 28 h 87"/>
                <a:gd name="T34" fmla="*/ 23 w 48"/>
                <a:gd name="T35" fmla="*/ 35 h 87"/>
                <a:gd name="T36" fmla="*/ 32 w 48"/>
                <a:gd name="T37" fmla="*/ 39 h 87"/>
                <a:gd name="T38" fmla="*/ 48 w 48"/>
                <a:gd name="T39" fmla="*/ 57 h 87"/>
                <a:gd name="T40" fmla="*/ 30 w 48"/>
                <a:gd name="T41" fmla="*/ 75 h 87"/>
                <a:gd name="T42" fmla="*/ 30 w 48"/>
                <a:gd name="T43" fmla="*/ 87 h 87"/>
                <a:gd name="T44" fmla="*/ 20 w 48"/>
                <a:gd name="T4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87">
                  <a:moveTo>
                    <a:pt x="20" y="87"/>
                  </a:moveTo>
                  <a:cubicBezTo>
                    <a:pt x="20" y="75"/>
                    <a:pt x="20" y="75"/>
                    <a:pt x="20" y="75"/>
                  </a:cubicBezTo>
                  <a:cubicBezTo>
                    <a:pt x="12" y="74"/>
                    <a:pt x="5" y="70"/>
                    <a:pt x="0" y="62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3" y="62"/>
                    <a:pt x="19" y="65"/>
                    <a:pt x="26" y="65"/>
                  </a:cubicBezTo>
                  <a:cubicBezTo>
                    <a:pt x="32" y="65"/>
                    <a:pt x="36" y="62"/>
                    <a:pt x="36" y="58"/>
                  </a:cubicBezTo>
                  <a:cubicBezTo>
                    <a:pt x="36" y="55"/>
                    <a:pt x="34" y="52"/>
                    <a:pt x="27" y="49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8" y="41"/>
                    <a:pt x="4" y="35"/>
                    <a:pt x="4" y="28"/>
                  </a:cubicBezTo>
                  <a:cubicBezTo>
                    <a:pt x="4" y="20"/>
                    <a:pt x="10" y="13"/>
                    <a:pt x="2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7" y="12"/>
                    <a:pt x="42" y="16"/>
                    <a:pt x="46" y="20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5" y="24"/>
                    <a:pt x="30" y="21"/>
                    <a:pt x="25" y="21"/>
                  </a:cubicBezTo>
                  <a:cubicBezTo>
                    <a:pt x="18" y="21"/>
                    <a:pt x="15" y="24"/>
                    <a:pt x="15" y="28"/>
                  </a:cubicBezTo>
                  <a:cubicBezTo>
                    <a:pt x="15" y="31"/>
                    <a:pt x="17" y="33"/>
                    <a:pt x="23" y="35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43" y="44"/>
                    <a:pt x="48" y="50"/>
                    <a:pt x="48" y="57"/>
                  </a:cubicBezTo>
                  <a:cubicBezTo>
                    <a:pt x="48" y="66"/>
                    <a:pt x="41" y="74"/>
                    <a:pt x="30" y="75"/>
                  </a:cubicBezTo>
                  <a:cubicBezTo>
                    <a:pt x="30" y="87"/>
                    <a:pt x="30" y="87"/>
                    <a:pt x="30" y="87"/>
                  </a:cubicBezTo>
                  <a:lnTo>
                    <a:pt x="2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F997C7-33E5-01B7-4877-66ECA675F6D6}"/>
              </a:ext>
            </a:extLst>
          </p:cNvPr>
          <p:cNvGrpSpPr/>
          <p:nvPr/>
        </p:nvGrpSpPr>
        <p:grpSpPr>
          <a:xfrm>
            <a:off x="8581246" y="1171265"/>
            <a:ext cx="257291" cy="355961"/>
            <a:chOff x="8943975" y="5029201"/>
            <a:chExt cx="779463" cy="939800"/>
          </a:xfrm>
          <a:solidFill>
            <a:schemeClr val="tx1"/>
          </a:solidFill>
        </p:grpSpPr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4A4F86B-04F6-6A94-54AE-1B9C4C9E9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975" y="5029201"/>
              <a:ext cx="779463" cy="820738"/>
            </a:xfrm>
            <a:custGeom>
              <a:avLst/>
              <a:gdLst>
                <a:gd name="T0" fmla="*/ 126 w 158"/>
                <a:gd name="T1" fmla="*/ 46 h 166"/>
                <a:gd name="T2" fmla="*/ 143 w 158"/>
                <a:gd name="T3" fmla="*/ 25 h 166"/>
                <a:gd name="T4" fmla="*/ 133 w 158"/>
                <a:gd name="T5" fmla="*/ 17 h 166"/>
                <a:gd name="T6" fmla="*/ 142 w 158"/>
                <a:gd name="T7" fmla="*/ 5 h 166"/>
                <a:gd name="T8" fmla="*/ 135 w 158"/>
                <a:gd name="T9" fmla="*/ 0 h 166"/>
                <a:gd name="T10" fmla="*/ 125 w 158"/>
                <a:gd name="T11" fmla="*/ 12 h 166"/>
                <a:gd name="T12" fmla="*/ 116 w 158"/>
                <a:gd name="T13" fmla="*/ 4 h 166"/>
                <a:gd name="T14" fmla="*/ 62 w 158"/>
                <a:gd name="T15" fmla="*/ 74 h 166"/>
                <a:gd name="T16" fmla="*/ 70 w 158"/>
                <a:gd name="T17" fmla="*/ 80 h 166"/>
                <a:gd name="T18" fmla="*/ 118 w 158"/>
                <a:gd name="T19" fmla="*/ 18 h 166"/>
                <a:gd name="T20" fmla="*/ 129 w 158"/>
                <a:gd name="T21" fmla="*/ 27 h 166"/>
                <a:gd name="T22" fmla="*/ 76 w 158"/>
                <a:gd name="T23" fmla="*/ 96 h 166"/>
                <a:gd name="T24" fmla="*/ 76 w 158"/>
                <a:gd name="T25" fmla="*/ 96 h 166"/>
                <a:gd name="T26" fmla="*/ 76 w 158"/>
                <a:gd name="T27" fmla="*/ 96 h 166"/>
                <a:gd name="T28" fmla="*/ 56 w 158"/>
                <a:gd name="T29" fmla="*/ 82 h 166"/>
                <a:gd name="T30" fmla="*/ 51 w 158"/>
                <a:gd name="T31" fmla="*/ 89 h 166"/>
                <a:gd name="T32" fmla="*/ 60 w 158"/>
                <a:gd name="T33" fmla="*/ 96 h 166"/>
                <a:gd name="T34" fmla="*/ 51 w 158"/>
                <a:gd name="T35" fmla="*/ 109 h 166"/>
                <a:gd name="T36" fmla="*/ 58 w 158"/>
                <a:gd name="T37" fmla="*/ 115 h 166"/>
                <a:gd name="T38" fmla="*/ 68 w 158"/>
                <a:gd name="T39" fmla="*/ 102 h 166"/>
                <a:gd name="T40" fmla="*/ 78 w 158"/>
                <a:gd name="T41" fmla="*/ 110 h 166"/>
                <a:gd name="T42" fmla="*/ 120 w 158"/>
                <a:gd name="T43" fmla="*/ 54 h 166"/>
                <a:gd name="T44" fmla="*/ 128 w 158"/>
                <a:gd name="T45" fmla="*/ 134 h 166"/>
                <a:gd name="T46" fmla="*/ 46 w 158"/>
                <a:gd name="T47" fmla="*/ 144 h 166"/>
                <a:gd name="T48" fmla="*/ 39 w 158"/>
                <a:gd name="T49" fmla="*/ 138 h 166"/>
                <a:gd name="T50" fmla="*/ 66 w 158"/>
                <a:gd name="T51" fmla="*/ 138 h 166"/>
                <a:gd name="T52" fmla="*/ 66 w 158"/>
                <a:gd name="T53" fmla="*/ 129 h 166"/>
                <a:gd name="T54" fmla="*/ 0 w 158"/>
                <a:gd name="T55" fmla="*/ 129 h 166"/>
                <a:gd name="T56" fmla="*/ 0 w 158"/>
                <a:gd name="T57" fmla="*/ 138 h 166"/>
                <a:gd name="T58" fmla="*/ 27 w 158"/>
                <a:gd name="T59" fmla="*/ 138 h 166"/>
                <a:gd name="T60" fmla="*/ 40 w 158"/>
                <a:gd name="T61" fmla="*/ 152 h 166"/>
                <a:gd name="T62" fmla="*/ 81 w 158"/>
                <a:gd name="T63" fmla="*/ 166 h 166"/>
                <a:gd name="T64" fmla="*/ 136 w 158"/>
                <a:gd name="T65" fmla="*/ 139 h 166"/>
                <a:gd name="T66" fmla="*/ 126 w 158"/>
                <a:gd name="T67" fmla="*/ 4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8" h="166">
                  <a:moveTo>
                    <a:pt x="126" y="46"/>
                  </a:moveTo>
                  <a:cubicBezTo>
                    <a:pt x="143" y="25"/>
                    <a:pt x="143" y="25"/>
                    <a:pt x="143" y="25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43" y="74"/>
                    <a:pt x="147" y="109"/>
                    <a:pt x="128" y="134"/>
                  </a:cubicBezTo>
                  <a:cubicBezTo>
                    <a:pt x="108" y="159"/>
                    <a:pt x="71" y="164"/>
                    <a:pt x="46" y="144"/>
                  </a:cubicBezTo>
                  <a:cubicBezTo>
                    <a:pt x="43" y="143"/>
                    <a:pt x="41" y="141"/>
                    <a:pt x="39" y="138"/>
                  </a:cubicBezTo>
                  <a:cubicBezTo>
                    <a:pt x="66" y="138"/>
                    <a:pt x="66" y="138"/>
                    <a:pt x="66" y="138"/>
                  </a:cubicBezTo>
                  <a:cubicBezTo>
                    <a:pt x="66" y="129"/>
                    <a:pt x="66" y="129"/>
                    <a:pt x="66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0" y="143"/>
                    <a:pt x="35" y="148"/>
                    <a:pt x="40" y="152"/>
                  </a:cubicBezTo>
                  <a:cubicBezTo>
                    <a:pt x="52" y="161"/>
                    <a:pt x="67" y="166"/>
                    <a:pt x="81" y="166"/>
                  </a:cubicBezTo>
                  <a:cubicBezTo>
                    <a:pt x="102" y="166"/>
                    <a:pt x="122" y="157"/>
                    <a:pt x="136" y="139"/>
                  </a:cubicBezTo>
                  <a:cubicBezTo>
                    <a:pt x="158" y="111"/>
                    <a:pt x="153" y="70"/>
                    <a:pt x="126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CE16ADA-4698-D2DF-853A-D57CEF653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2088" y="5849938"/>
              <a:ext cx="519113" cy="119063"/>
            </a:xfrm>
            <a:custGeom>
              <a:avLst/>
              <a:gdLst>
                <a:gd name="T0" fmla="*/ 299 w 327"/>
                <a:gd name="T1" fmla="*/ 47 h 75"/>
                <a:gd name="T2" fmla="*/ 31 w 327"/>
                <a:gd name="T3" fmla="*/ 47 h 75"/>
                <a:gd name="T4" fmla="*/ 31 w 327"/>
                <a:gd name="T5" fmla="*/ 0 h 75"/>
                <a:gd name="T6" fmla="*/ 0 w 327"/>
                <a:gd name="T7" fmla="*/ 0 h 75"/>
                <a:gd name="T8" fmla="*/ 0 w 327"/>
                <a:gd name="T9" fmla="*/ 75 h 75"/>
                <a:gd name="T10" fmla="*/ 327 w 327"/>
                <a:gd name="T11" fmla="*/ 75 h 75"/>
                <a:gd name="T12" fmla="*/ 327 w 327"/>
                <a:gd name="T13" fmla="*/ 0 h 75"/>
                <a:gd name="T14" fmla="*/ 299 w 327"/>
                <a:gd name="T15" fmla="*/ 0 h 75"/>
                <a:gd name="T16" fmla="*/ 299 w 327"/>
                <a:gd name="T17" fmla="*/ 4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75">
                  <a:moveTo>
                    <a:pt x="299" y="47"/>
                  </a:moveTo>
                  <a:lnTo>
                    <a:pt x="31" y="47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327" y="75"/>
                  </a:lnTo>
                  <a:lnTo>
                    <a:pt x="327" y="0"/>
                  </a:lnTo>
                  <a:lnTo>
                    <a:pt x="299" y="0"/>
                  </a:lnTo>
                  <a:lnTo>
                    <a:pt x="299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D2A545-ACFE-CB35-9977-3177DE8232D5}"/>
              </a:ext>
            </a:extLst>
          </p:cNvPr>
          <p:cNvSpPr txBox="1"/>
          <p:nvPr/>
        </p:nvSpPr>
        <p:spPr>
          <a:xfrm>
            <a:off x="365951" y="1670255"/>
            <a:ext cx="271213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 defTabSz="685809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66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Calculating % change YoY</a:t>
            </a:r>
          </a:p>
          <a:p>
            <a:pPr algn="just" defTabSz="685809"/>
            <a:endParaRPr lang="en-US" sz="1200" dirty="0">
              <a:solidFill>
                <a:srgbClr val="00166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 defTabSz="685809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66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Market Trend Analysis for past 3 years</a:t>
            </a:r>
          </a:p>
          <a:p>
            <a:pPr algn="just" defTabSz="685809"/>
            <a:endParaRPr lang="en-US" sz="1200" dirty="0">
              <a:solidFill>
                <a:srgbClr val="00166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 defTabSz="685809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66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Top products in-depth analysis</a:t>
            </a:r>
          </a:p>
          <a:p>
            <a:pPr algn="just" defTabSz="685809"/>
            <a:endParaRPr lang="en-US" sz="1200" dirty="0">
              <a:solidFill>
                <a:srgbClr val="00166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 defTabSz="685809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66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Competitors Market Share</a:t>
            </a:r>
          </a:p>
          <a:p>
            <a:pPr marL="171450" indent="-171450" algn="just" defTabSz="685809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166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 defTabSz="685809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66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Decision- Making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BF049-92E0-E882-A053-7E0450DA2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313" y="2285121"/>
            <a:ext cx="3134782" cy="804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99A2F-3EAC-5103-5008-DF9A236EC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7339" y="1792625"/>
            <a:ext cx="2961198" cy="129689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2F28E8-9BA8-60A3-424A-B5963BD5FD83}"/>
              </a:ext>
            </a:extLst>
          </p:cNvPr>
          <p:cNvSpPr txBox="1">
            <a:spLocks/>
          </p:cNvSpPr>
          <p:nvPr/>
        </p:nvSpPr>
        <p:spPr>
          <a:xfrm>
            <a:off x="2938616" y="3149899"/>
            <a:ext cx="5489768" cy="193714"/>
          </a:xfrm>
          <a:prstGeom prst="rect">
            <a:avLst/>
          </a:prstGeom>
        </p:spPr>
        <p:txBody>
          <a:bodyPr/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8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(N.B: For confidentiality purposes, the graphs and other analysis representations have been removed from this slide)</a:t>
            </a:r>
            <a:endParaRPr lang="de-DE" sz="800" dirty="0">
              <a:solidFill>
                <a:srgbClr val="C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7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BD4F0D-6F3A-C19F-D141-6DA334E4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844" y="374958"/>
            <a:ext cx="6511925" cy="282129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 hoc Project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6E8024F-E990-861F-1599-EFD16CAFD94D}"/>
              </a:ext>
            </a:extLst>
          </p:cNvPr>
          <p:cNvSpPr txBox="1">
            <a:spLocks/>
          </p:cNvSpPr>
          <p:nvPr/>
        </p:nvSpPr>
        <p:spPr>
          <a:xfrm>
            <a:off x="3192097" y="1247647"/>
            <a:ext cx="2198438" cy="2970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Analysis Project</a:t>
            </a:r>
          </a:p>
        </p:txBody>
      </p:sp>
      <p:sp>
        <p:nvSpPr>
          <p:cNvPr id="36" name="Freeform 53">
            <a:extLst>
              <a:ext uri="{FF2B5EF4-FFF2-40B4-BE49-F238E27FC236}">
                <a16:creationId xmlns:a16="http://schemas.microsoft.com/office/drawing/2014/main" id="{3BE74248-0C04-C8BA-F1D7-F4689504EFCB}"/>
              </a:ext>
            </a:extLst>
          </p:cNvPr>
          <p:cNvSpPr>
            <a:spLocks noEditPoints="1"/>
          </p:cNvSpPr>
          <p:nvPr/>
        </p:nvSpPr>
        <p:spPr bwMode="auto">
          <a:xfrm>
            <a:off x="653579" y="2473369"/>
            <a:ext cx="351210" cy="355370"/>
          </a:xfrm>
          <a:custGeom>
            <a:avLst/>
            <a:gdLst>
              <a:gd name="T0" fmla="*/ 168 w 192"/>
              <a:gd name="T1" fmla="*/ 18 h 186"/>
              <a:gd name="T2" fmla="*/ 125 w 192"/>
              <a:gd name="T3" fmla="*/ 0 h 186"/>
              <a:gd name="T4" fmla="*/ 82 w 192"/>
              <a:gd name="T5" fmla="*/ 18 h 186"/>
              <a:gd name="T6" fmla="*/ 64 w 192"/>
              <a:gd name="T7" fmla="*/ 62 h 186"/>
              <a:gd name="T8" fmla="*/ 78 w 192"/>
              <a:gd name="T9" fmla="*/ 102 h 186"/>
              <a:gd name="T10" fmla="*/ 68 w 192"/>
              <a:gd name="T11" fmla="*/ 112 h 186"/>
              <a:gd name="T12" fmla="*/ 58 w 192"/>
              <a:gd name="T13" fmla="*/ 102 h 186"/>
              <a:gd name="T14" fmla="*/ 51 w 192"/>
              <a:gd name="T15" fmla="*/ 109 h 186"/>
              <a:gd name="T16" fmla="*/ 58 w 192"/>
              <a:gd name="T17" fmla="*/ 116 h 186"/>
              <a:gd name="T18" fmla="*/ 58 w 192"/>
              <a:gd name="T19" fmla="*/ 116 h 186"/>
              <a:gd name="T20" fmla="*/ 71 w 192"/>
              <a:gd name="T21" fmla="*/ 129 h 186"/>
              <a:gd name="T22" fmla="*/ 24 w 192"/>
              <a:gd name="T23" fmla="*/ 175 h 186"/>
              <a:gd name="T24" fmla="*/ 11 w 192"/>
              <a:gd name="T25" fmla="*/ 162 h 186"/>
              <a:gd name="T26" fmla="*/ 51 w 192"/>
              <a:gd name="T27" fmla="*/ 122 h 186"/>
              <a:gd name="T28" fmla="*/ 45 w 192"/>
              <a:gd name="T29" fmla="*/ 116 h 186"/>
              <a:gd name="T30" fmla="*/ 3 w 192"/>
              <a:gd name="T31" fmla="*/ 157 h 186"/>
              <a:gd name="T32" fmla="*/ 3 w 192"/>
              <a:gd name="T33" fmla="*/ 167 h 186"/>
              <a:gd name="T34" fmla="*/ 19 w 192"/>
              <a:gd name="T35" fmla="*/ 184 h 186"/>
              <a:gd name="T36" fmla="*/ 24 w 192"/>
              <a:gd name="T37" fmla="*/ 186 h 186"/>
              <a:gd name="T38" fmla="*/ 29 w 192"/>
              <a:gd name="T39" fmla="*/ 184 h 186"/>
              <a:gd name="T40" fmla="*/ 84 w 192"/>
              <a:gd name="T41" fmla="*/ 129 h 186"/>
              <a:gd name="T42" fmla="*/ 74 w 192"/>
              <a:gd name="T43" fmla="*/ 119 h 186"/>
              <a:gd name="T44" fmla="*/ 85 w 192"/>
              <a:gd name="T45" fmla="*/ 108 h 186"/>
              <a:gd name="T46" fmla="*/ 125 w 192"/>
              <a:gd name="T47" fmla="*/ 123 h 186"/>
              <a:gd name="T48" fmla="*/ 168 w 192"/>
              <a:gd name="T49" fmla="*/ 105 h 186"/>
              <a:gd name="T50" fmla="*/ 168 w 192"/>
              <a:gd name="T51" fmla="*/ 18 h 186"/>
              <a:gd name="T52" fmla="*/ 162 w 192"/>
              <a:gd name="T53" fmla="*/ 98 h 186"/>
              <a:gd name="T54" fmla="*/ 88 w 192"/>
              <a:gd name="T55" fmla="*/ 98 h 186"/>
              <a:gd name="T56" fmla="*/ 73 w 192"/>
              <a:gd name="T57" fmla="*/ 62 h 186"/>
              <a:gd name="T58" fmla="*/ 88 w 192"/>
              <a:gd name="T59" fmla="*/ 25 h 186"/>
              <a:gd name="T60" fmla="*/ 125 w 192"/>
              <a:gd name="T61" fmla="*/ 9 h 186"/>
              <a:gd name="T62" fmla="*/ 162 w 192"/>
              <a:gd name="T63" fmla="*/ 25 h 186"/>
              <a:gd name="T64" fmla="*/ 162 w 192"/>
              <a:gd name="T65" fmla="*/ 9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2" h="186">
                <a:moveTo>
                  <a:pt x="168" y="18"/>
                </a:moveTo>
                <a:cubicBezTo>
                  <a:pt x="157" y="6"/>
                  <a:pt x="141" y="0"/>
                  <a:pt x="125" y="0"/>
                </a:cubicBezTo>
                <a:cubicBezTo>
                  <a:pt x="109" y="0"/>
                  <a:pt x="93" y="6"/>
                  <a:pt x="82" y="18"/>
                </a:cubicBezTo>
                <a:cubicBezTo>
                  <a:pt x="70" y="30"/>
                  <a:pt x="64" y="45"/>
                  <a:pt x="64" y="62"/>
                </a:cubicBezTo>
                <a:cubicBezTo>
                  <a:pt x="64" y="76"/>
                  <a:pt x="69" y="90"/>
                  <a:pt x="78" y="102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58" y="102"/>
                  <a:pt x="58" y="102"/>
                  <a:pt x="58" y="102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24" y="175"/>
                  <a:pt x="24" y="175"/>
                  <a:pt x="24" y="175"/>
                </a:cubicBezTo>
                <a:cubicBezTo>
                  <a:pt x="11" y="162"/>
                  <a:pt x="11" y="162"/>
                  <a:pt x="11" y="162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3" y="157"/>
                  <a:pt x="3" y="157"/>
                  <a:pt x="3" y="157"/>
                </a:cubicBezTo>
                <a:cubicBezTo>
                  <a:pt x="0" y="160"/>
                  <a:pt x="0" y="165"/>
                  <a:pt x="3" y="167"/>
                </a:cubicBezTo>
                <a:cubicBezTo>
                  <a:pt x="19" y="184"/>
                  <a:pt x="19" y="184"/>
                  <a:pt x="19" y="184"/>
                </a:cubicBezTo>
                <a:cubicBezTo>
                  <a:pt x="21" y="185"/>
                  <a:pt x="22" y="186"/>
                  <a:pt x="24" y="186"/>
                </a:cubicBezTo>
                <a:cubicBezTo>
                  <a:pt x="26" y="186"/>
                  <a:pt x="28" y="185"/>
                  <a:pt x="29" y="184"/>
                </a:cubicBezTo>
                <a:cubicBezTo>
                  <a:pt x="84" y="129"/>
                  <a:pt x="84" y="129"/>
                  <a:pt x="84" y="129"/>
                </a:cubicBezTo>
                <a:cubicBezTo>
                  <a:pt x="74" y="119"/>
                  <a:pt x="74" y="119"/>
                  <a:pt x="74" y="119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96" y="118"/>
                  <a:pt x="111" y="123"/>
                  <a:pt x="125" y="123"/>
                </a:cubicBezTo>
                <a:cubicBezTo>
                  <a:pt x="141" y="123"/>
                  <a:pt x="156" y="117"/>
                  <a:pt x="168" y="105"/>
                </a:cubicBezTo>
                <a:cubicBezTo>
                  <a:pt x="192" y="81"/>
                  <a:pt x="192" y="42"/>
                  <a:pt x="168" y="18"/>
                </a:cubicBezTo>
                <a:close/>
                <a:moveTo>
                  <a:pt x="162" y="98"/>
                </a:moveTo>
                <a:cubicBezTo>
                  <a:pt x="142" y="119"/>
                  <a:pt x="108" y="119"/>
                  <a:pt x="88" y="98"/>
                </a:cubicBezTo>
                <a:cubicBezTo>
                  <a:pt x="78" y="89"/>
                  <a:pt x="73" y="75"/>
                  <a:pt x="73" y="62"/>
                </a:cubicBezTo>
                <a:cubicBezTo>
                  <a:pt x="73" y="48"/>
                  <a:pt x="78" y="35"/>
                  <a:pt x="88" y="25"/>
                </a:cubicBezTo>
                <a:cubicBezTo>
                  <a:pt x="98" y="15"/>
                  <a:pt x="111" y="9"/>
                  <a:pt x="125" y="9"/>
                </a:cubicBezTo>
                <a:cubicBezTo>
                  <a:pt x="139" y="9"/>
                  <a:pt x="152" y="15"/>
                  <a:pt x="162" y="25"/>
                </a:cubicBezTo>
                <a:cubicBezTo>
                  <a:pt x="182" y="45"/>
                  <a:pt x="182" y="78"/>
                  <a:pt x="162" y="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253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D570D5-E332-2287-543A-CF1D6C400678}"/>
              </a:ext>
            </a:extLst>
          </p:cNvPr>
          <p:cNvGrpSpPr/>
          <p:nvPr/>
        </p:nvGrpSpPr>
        <p:grpSpPr>
          <a:xfrm>
            <a:off x="744954" y="4018493"/>
            <a:ext cx="381136" cy="395924"/>
            <a:chOff x="7453313" y="10547351"/>
            <a:chExt cx="912813" cy="914400"/>
          </a:xfrm>
          <a:solidFill>
            <a:schemeClr val="tx1"/>
          </a:solidFill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4CA5F9C9-AE97-6133-9F0B-99884F918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10547351"/>
              <a:ext cx="290513" cy="292100"/>
            </a:xfrm>
            <a:custGeom>
              <a:avLst/>
              <a:gdLst>
                <a:gd name="T0" fmla="*/ 121 w 183"/>
                <a:gd name="T1" fmla="*/ 184 h 184"/>
                <a:gd name="T2" fmla="*/ 103 w 183"/>
                <a:gd name="T3" fmla="*/ 162 h 184"/>
                <a:gd name="T4" fmla="*/ 143 w 183"/>
                <a:gd name="T5" fmla="*/ 121 h 184"/>
                <a:gd name="T6" fmla="*/ 62 w 183"/>
                <a:gd name="T7" fmla="*/ 40 h 184"/>
                <a:gd name="T8" fmla="*/ 19 w 183"/>
                <a:gd name="T9" fmla="*/ 81 h 184"/>
                <a:gd name="T10" fmla="*/ 0 w 183"/>
                <a:gd name="T11" fmla="*/ 59 h 184"/>
                <a:gd name="T12" fmla="*/ 62 w 183"/>
                <a:gd name="T13" fmla="*/ 0 h 184"/>
                <a:gd name="T14" fmla="*/ 183 w 183"/>
                <a:gd name="T15" fmla="*/ 121 h 184"/>
                <a:gd name="T16" fmla="*/ 121 w 183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84">
                  <a:moveTo>
                    <a:pt x="121" y="184"/>
                  </a:moveTo>
                  <a:lnTo>
                    <a:pt x="103" y="162"/>
                  </a:lnTo>
                  <a:lnTo>
                    <a:pt x="143" y="121"/>
                  </a:lnTo>
                  <a:lnTo>
                    <a:pt x="62" y="40"/>
                  </a:lnTo>
                  <a:lnTo>
                    <a:pt x="19" y="81"/>
                  </a:lnTo>
                  <a:lnTo>
                    <a:pt x="0" y="59"/>
                  </a:lnTo>
                  <a:lnTo>
                    <a:pt x="62" y="0"/>
                  </a:lnTo>
                  <a:lnTo>
                    <a:pt x="183" y="121"/>
                  </a:lnTo>
                  <a:lnTo>
                    <a:pt x="121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0155931C-C4E8-9EA2-A2B6-2219A8391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8" y="11195051"/>
              <a:ext cx="196850" cy="192088"/>
            </a:xfrm>
            <a:custGeom>
              <a:avLst/>
              <a:gdLst>
                <a:gd name="T0" fmla="*/ 102 w 124"/>
                <a:gd name="T1" fmla="*/ 121 h 121"/>
                <a:gd name="T2" fmla="*/ 0 w 124"/>
                <a:gd name="T3" fmla="*/ 19 h 121"/>
                <a:gd name="T4" fmla="*/ 21 w 124"/>
                <a:gd name="T5" fmla="*/ 0 h 121"/>
                <a:gd name="T6" fmla="*/ 124 w 124"/>
                <a:gd name="T7" fmla="*/ 103 h 121"/>
                <a:gd name="T8" fmla="*/ 102 w 124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1">
                  <a:moveTo>
                    <a:pt x="102" y="121"/>
                  </a:moveTo>
                  <a:lnTo>
                    <a:pt x="0" y="19"/>
                  </a:lnTo>
                  <a:lnTo>
                    <a:pt x="21" y="0"/>
                  </a:lnTo>
                  <a:lnTo>
                    <a:pt x="124" y="103"/>
                  </a:lnTo>
                  <a:lnTo>
                    <a:pt x="102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0" name="Freeform 72">
              <a:extLst>
                <a:ext uri="{FF2B5EF4-FFF2-40B4-BE49-F238E27FC236}">
                  <a16:creationId xmlns:a16="http://schemas.microsoft.com/office/drawing/2014/main" id="{124A67B6-100D-C449-9E42-276AEF2BB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938" y="10804526"/>
              <a:ext cx="512763" cy="519113"/>
            </a:xfrm>
            <a:custGeom>
              <a:avLst/>
              <a:gdLst>
                <a:gd name="T0" fmla="*/ 19 w 323"/>
                <a:gd name="T1" fmla="*/ 327 h 327"/>
                <a:gd name="T2" fmla="*/ 323 w 323"/>
                <a:gd name="T3" fmla="*/ 22 h 327"/>
                <a:gd name="T4" fmla="*/ 305 w 323"/>
                <a:gd name="T5" fmla="*/ 0 h 327"/>
                <a:gd name="T6" fmla="*/ 0 w 323"/>
                <a:gd name="T7" fmla="*/ 305 h 327"/>
                <a:gd name="T8" fmla="*/ 19 w 323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7">
                  <a:moveTo>
                    <a:pt x="19" y="327"/>
                  </a:moveTo>
                  <a:lnTo>
                    <a:pt x="323" y="22"/>
                  </a:lnTo>
                  <a:lnTo>
                    <a:pt x="305" y="0"/>
                  </a:lnTo>
                  <a:lnTo>
                    <a:pt x="0" y="305"/>
                  </a:lnTo>
                  <a:lnTo>
                    <a:pt x="19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1" name="Freeform 73">
              <a:extLst>
                <a:ext uri="{FF2B5EF4-FFF2-40B4-BE49-F238E27FC236}">
                  <a16:creationId xmlns:a16="http://schemas.microsoft.com/office/drawing/2014/main" id="{669E25D0-5FB0-2B5E-C2A3-914340666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113" y="11323638"/>
              <a:ext cx="123825" cy="123825"/>
            </a:xfrm>
            <a:custGeom>
              <a:avLst/>
              <a:gdLst>
                <a:gd name="T0" fmla="*/ 56 w 78"/>
                <a:gd name="T1" fmla="*/ 0 h 78"/>
                <a:gd name="T2" fmla="*/ 50 w 78"/>
                <a:gd name="T3" fmla="*/ 6 h 78"/>
                <a:gd name="T4" fmla="*/ 0 w 78"/>
                <a:gd name="T5" fmla="*/ 56 h 78"/>
                <a:gd name="T6" fmla="*/ 22 w 78"/>
                <a:gd name="T7" fmla="*/ 78 h 78"/>
                <a:gd name="T8" fmla="*/ 72 w 78"/>
                <a:gd name="T9" fmla="*/ 25 h 78"/>
                <a:gd name="T10" fmla="*/ 78 w 78"/>
                <a:gd name="T11" fmla="*/ 18 h 78"/>
                <a:gd name="T12" fmla="*/ 56 w 78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8">
                  <a:moveTo>
                    <a:pt x="56" y="0"/>
                  </a:moveTo>
                  <a:lnTo>
                    <a:pt x="50" y="6"/>
                  </a:lnTo>
                  <a:lnTo>
                    <a:pt x="0" y="56"/>
                  </a:lnTo>
                  <a:lnTo>
                    <a:pt x="22" y="78"/>
                  </a:lnTo>
                  <a:lnTo>
                    <a:pt x="72" y="25"/>
                  </a:lnTo>
                  <a:lnTo>
                    <a:pt x="78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2" name="Freeform 74">
              <a:extLst>
                <a:ext uri="{FF2B5EF4-FFF2-40B4-BE49-F238E27FC236}">
                  <a16:creationId xmlns:a16="http://schemas.microsoft.com/office/drawing/2014/main" id="{0AC6920C-697E-2CC8-AE69-D18115B0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900" y="10615613"/>
              <a:ext cx="193675" cy="193675"/>
            </a:xfrm>
            <a:custGeom>
              <a:avLst/>
              <a:gdLst>
                <a:gd name="T0" fmla="*/ 103 w 122"/>
                <a:gd name="T1" fmla="*/ 122 h 122"/>
                <a:gd name="T2" fmla="*/ 0 w 122"/>
                <a:gd name="T3" fmla="*/ 22 h 122"/>
                <a:gd name="T4" fmla="*/ 22 w 122"/>
                <a:gd name="T5" fmla="*/ 0 h 122"/>
                <a:gd name="T6" fmla="*/ 122 w 122"/>
                <a:gd name="T7" fmla="*/ 103 h 122"/>
                <a:gd name="T8" fmla="*/ 103 w 122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2">
                  <a:moveTo>
                    <a:pt x="103" y="122"/>
                  </a:moveTo>
                  <a:lnTo>
                    <a:pt x="0" y="22"/>
                  </a:lnTo>
                  <a:lnTo>
                    <a:pt x="22" y="0"/>
                  </a:lnTo>
                  <a:lnTo>
                    <a:pt x="122" y="103"/>
                  </a:lnTo>
                  <a:lnTo>
                    <a:pt x="103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  <p:sp>
          <p:nvSpPr>
            <p:cNvPr id="33" name="Freeform 75">
              <a:extLst>
                <a:ext uri="{FF2B5EF4-FFF2-40B4-BE49-F238E27FC236}">
                  <a16:creationId xmlns:a16="http://schemas.microsoft.com/office/drawing/2014/main" id="{72C8BE8B-EF63-DBC9-7116-53371045C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3313" y="10641013"/>
              <a:ext cx="652463" cy="820738"/>
            </a:xfrm>
            <a:custGeom>
              <a:avLst/>
              <a:gdLst>
                <a:gd name="T0" fmla="*/ 100 w 411"/>
                <a:gd name="T1" fmla="*/ 517 h 517"/>
                <a:gd name="T2" fmla="*/ 0 w 411"/>
                <a:gd name="T3" fmla="*/ 517 h 517"/>
                <a:gd name="T4" fmla="*/ 0 w 411"/>
                <a:gd name="T5" fmla="*/ 495 h 517"/>
                <a:gd name="T6" fmla="*/ 0 w 411"/>
                <a:gd name="T7" fmla="*/ 396 h 517"/>
                <a:gd name="T8" fmla="*/ 59 w 411"/>
                <a:gd name="T9" fmla="*/ 333 h 517"/>
                <a:gd name="T10" fmla="*/ 392 w 411"/>
                <a:gd name="T11" fmla="*/ 0 h 517"/>
                <a:gd name="T12" fmla="*/ 411 w 411"/>
                <a:gd name="T13" fmla="*/ 22 h 517"/>
                <a:gd name="T14" fmla="*/ 81 w 411"/>
                <a:gd name="T15" fmla="*/ 352 h 517"/>
                <a:gd name="T16" fmla="*/ 28 w 411"/>
                <a:gd name="T17" fmla="*/ 408 h 517"/>
                <a:gd name="T18" fmla="*/ 28 w 411"/>
                <a:gd name="T19" fmla="*/ 445 h 517"/>
                <a:gd name="T20" fmla="*/ 100 w 411"/>
                <a:gd name="T21" fmla="*/ 517 h 517"/>
                <a:gd name="T22" fmla="*/ 28 w 411"/>
                <a:gd name="T23" fmla="*/ 486 h 517"/>
                <a:gd name="T24" fmla="*/ 31 w 411"/>
                <a:gd name="T25" fmla="*/ 486 h 517"/>
                <a:gd name="T26" fmla="*/ 28 w 411"/>
                <a:gd name="T27" fmla="*/ 486 h 517"/>
                <a:gd name="T28" fmla="*/ 28 w 411"/>
                <a:gd name="T29" fmla="*/ 48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1" h="517">
                  <a:moveTo>
                    <a:pt x="100" y="517"/>
                  </a:moveTo>
                  <a:lnTo>
                    <a:pt x="0" y="517"/>
                  </a:lnTo>
                  <a:lnTo>
                    <a:pt x="0" y="495"/>
                  </a:lnTo>
                  <a:lnTo>
                    <a:pt x="0" y="396"/>
                  </a:lnTo>
                  <a:lnTo>
                    <a:pt x="59" y="333"/>
                  </a:lnTo>
                  <a:lnTo>
                    <a:pt x="392" y="0"/>
                  </a:lnTo>
                  <a:lnTo>
                    <a:pt x="411" y="22"/>
                  </a:lnTo>
                  <a:lnTo>
                    <a:pt x="81" y="352"/>
                  </a:lnTo>
                  <a:lnTo>
                    <a:pt x="28" y="408"/>
                  </a:lnTo>
                  <a:lnTo>
                    <a:pt x="28" y="445"/>
                  </a:lnTo>
                  <a:lnTo>
                    <a:pt x="100" y="517"/>
                  </a:lnTo>
                  <a:close/>
                  <a:moveTo>
                    <a:pt x="28" y="486"/>
                  </a:moveTo>
                  <a:lnTo>
                    <a:pt x="31" y="486"/>
                  </a:lnTo>
                  <a:lnTo>
                    <a:pt x="28" y="486"/>
                  </a:lnTo>
                  <a:lnTo>
                    <a:pt x="28" y="4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de-DE" sz="253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55EA3E3-280C-F4E5-27F8-956C55508E56}"/>
              </a:ext>
            </a:extLst>
          </p:cNvPr>
          <p:cNvSpPr txBox="1"/>
          <p:nvPr/>
        </p:nvSpPr>
        <p:spPr>
          <a:xfrm>
            <a:off x="1458882" y="3570734"/>
            <a:ext cx="72691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defTabSz="68580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66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Comparison Analysis : Forecast v/s Actual Orders and Chargebacks</a:t>
            </a:r>
          </a:p>
          <a:p>
            <a:pPr marL="285750" indent="-285750" algn="just" defTabSz="685809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166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defTabSz="68580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66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Reflection Analysis : % change (3m &amp; 6m rolling avg.)</a:t>
            </a:r>
          </a:p>
          <a:p>
            <a:pPr marL="285750" indent="-285750" algn="just" defTabSz="685809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166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defTabSz="68580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66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Analyze and Investigate all factors impacting the product differences</a:t>
            </a:r>
          </a:p>
          <a:p>
            <a:pPr algn="just" defTabSz="685809"/>
            <a:endParaRPr lang="en-US" sz="1400" dirty="0">
              <a:solidFill>
                <a:srgbClr val="00166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defTabSz="68580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66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Conclusion: Proposing the forecast adjustment by analyzing the drivers causing the variance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0ACDFB-7C91-09FB-8118-28E5A4182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0" t="283" r="24715" b="-283"/>
          <a:stretch/>
        </p:blipFill>
        <p:spPr>
          <a:xfrm>
            <a:off x="4067791" y="1980287"/>
            <a:ext cx="4156233" cy="986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10D758-32F8-0276-DF75-C3145DEA9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33" y="1859221"/>
            <a:ext cx="2120099" cy="1425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B2CA0A-6B92-4462-A352-FB8B00AEB551}"/>
              </a:ext>
            </a:extLst>
          </p:cNvPr>
          <p:cNvSpPr txBox="1"/>
          <p:nvPr/>
        </p:nvSpPr>
        <p:spPr>
          <a:xfrm>
            <a:off x="3607904" y="3120932"/>
            <a:ext cx="495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rgbClr val="C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(N.B: For confidentiality purposes, the graphs and other analysis representations have been removed from this slide)</a:t>
            </a:r>
            <a:endParaRPr lang="de-DE" sz="800" dirty="0">
              <a:solidFill>
                <a:srgbClr val="C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8262" y="267250"/>
            <a:ext cx="8568000" cy="482747"/>
          </a:xfrm>
        </p:spPr>
        <p:txBody>
          <a:bodyPr/>
          <a:lstStyle/>
          <a:p>
            <a:r>
              <a:rPr lang="de-DE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Milestones Achieved &amp; Progressive Path</a:t>
            </a:r>
            <a:br>
              <a:rPr lang="de-DE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towards carving the future endeavors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D5CDDA-A9D2-5E40-99C9-AB2C626757D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063" y="2808890"/>
            <a:ext cx="1764243" cy="2385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/>
          <a:lstStyle/>
          <a:p>
            <a:pPr algn="ctr"/>
            <a:r>
              <a:rPr lang="en-GB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Kaizen Is The Key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3B063C1-3CCA-F640-9927-4761CE5F65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65723" y="1022747"/>
            <a:ext cx="2889618" cy="1885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lIns="91440" tIns="45720" rIns="91440"/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and Professional Development and Growth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571D213-7EEE-F54E-9941-774A3355F8E4}"/>
              </a:ext>
            </a:extLst>
          </p:cNvPr>
          <p:cNvSpPr/>
          <p:nvPr/>
        </p:nvSpPr>
        <p:spPr>
          <a:xfrm>
            <a:off x="3385337" y="2688351"/>
            <a:ext cx="175437" cy="407350"/>
          </a:xfrm>
          <a:custGeom>
            <a:avLst/>
            <a:gdLst>
              <a:gd name="connsiteX0" fmla="*/ 0 w 320722"/>
              <a:gd name="connsiteY0" fmla="*/ 0 h 692623"/>
              <a:gd name="connsiteX1" fmla="*/ 320722 w 320722"/>
              <a:gd name="connsiteY1" fmla="*/ 348017 h 692623"/>
              <a:gd name="connsiteX2" fmla="*/ 0 w 320722"/>
              <a:gd name="connsiteY2" fmla="*/ 692623 h 6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22" h="692623">
                <a:moveTo>
                  <a:pt x="0" y="0"/>
                </a:moveTo>
                <a:lnTo>
                  <a:pt x="320722" y="348017"/>
                </a:lnTo>
                <a:lnTo>
                  <a:pt x="0" y="692623"/>
                </a:ln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square" lIns="72000" tIns="72000" rIns="72000" bIns="72000" rtlCol="0" anchor="t">
            <a:noAutofit/>
          </a:bodyPr>
          <a:lstStyle/>
          <a:p>
            <a:pPr lvl="0" indent="0" defTabSz="685809">
              <a:lnSpc>
                <a:spcPct val="95000"/>
              </a:lnSpc>
              <a:spcBef>
                <a:spcPts val="0"/>
              </a:spcBef>
              <a:buFontTx/>
              <a:buNone/>
            </a:pPr>
            <a:endParaRPr lang="en-GB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5C57-9C06-0414-1561-86C1B2F0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35" y="988816"/>
            <a:ext cx="1262158" cy="805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72DC0-D7DD-1B19-1A48-31E66C53D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15" y="3006921"/>
            <a:ext cx="1461419" cy="766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420993-D14A-1209-E65C-91A3A33D1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79" y="3978241"/>
            <a:ext cx="1325323" cy="805657"/>
          </a:xfrm>
          <a:prstGeom prst="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1DC81CA-E9E7-88E7-039D-F8815C453362}"/>
              </a:ext>
            </a:extLst>
          </p:cNvPr>
          <p:cNvSpPr txBox="1">
            <a:spLocks/>
          </p:cNvSpPr>
          <p:nvPr/>
        </p:nvSpPr>
        <p:spPr>
          <a:xfrm>
            <a:off x="1733468" y="1211284"/>
            <a:ext cx="1089925" cy="3847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Gaining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384FE108-D9A7-8A0B-C4FA-F891F6735DEE}"/>
              </a:ext>
            </a:extLst>
          </p:cNvPr>
          <p:cNvSpPr txBox="1">
            <a:spLocks/>
          </p:cNvSpPr>
          <p:nvPr/>
        </p:nvSpPr>
        <p:spPr>
          <a:xfrm>
            <a:off x="1733468" y="3217991"/>
            <a:ext cx="982862" cy="3847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Exposure to Innovation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CA30A0D-0C42-1BE8-B987-21CF883854FD}"/>
              </a:ext>
            </a:extLst>
          </p:cNvPr>
          <p:cNvSpPr txBox="1">
            <a:spLocks/>
          </p:cNvSpPr>
          <p:nvPr/>
        </p:nvSpPr>
        <p:spPr>
          <a:xfrm>
            <a:off x="163915" y="4154684"/>
            <a:ext cx="1178465" cy="3847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Experiencing 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Work Culture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54DFD753-3799-21C8-7805-BCCAFE7C934D}"/>
              </a:ext>
            </a:extLst>
          </p:cNvPr>
          <p:cNvSpPr txBox="1">
            <a:spLocks/>
          </p:cNvSpPr>
          <p:nvPr/>
        </p:nvSpPr>
        <p:spPr>
          <a:xfrm>
            <a:off x="207366" y="2208680"/>
            <a:ext cx="1325323" cy="5309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Spearheading Projects 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Deadlines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77DEA3-2BA4-C537-B52E-46D568BF8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493" y="2094854"/>
            <a:ext cx="1363056" cy="839911"/>
          </a:xfrm>
          <a:prstGeom prst="rect">
            <a:avLst/>
          </a:prstGeom>
        </p:spPr>
      </p:pic>
      <p:sp>
        <p:nvSpPr>
          <p:cNvPr id="33" name="Freeform 14">
            <a:extLst>
              <a:ext uri="{FF2B5EF4-FFF2-40B4-BE49-F238E27FC236}">
                <a16:creationId xmlns:a16="http://schemas.microsoft.com/office/drawing/2014/main" id="{DF2273F0-7922-FA1C-FF13-2985140E865C}"/>
              </a:ext>
            </a:extLst>
          </p:cNvPr>
          <p:cNvSpPr/>
          <p:nvPr/>
        </p:nvSpPr>
        <p:spPr>
          <a:xfrm>
            <a:off x="5695596" y="2686891"/>
            <a:ext cx="175437" cy="407350"/>
          </a:xfrm>
          <a:custGeom>
            <a:avLst/>
            <a:gdLst>
              <a:gd name="connsiteX0" fmla="*/ 0 w 320722"/>
              <a:gd name="connsiteY0" fmla="*/ 0 h 692623"/>
              <a:gd name="connsiteX1" fmla="*/ 320722 w 320722"/>
              <a:gd name="connsiteY1" fmla="*/ 348017 h 692623"/>
              <a:gd name="connsiteX2" fmla="*/ 0 w 320722"/>
              <a:gd name="connsiteY2" fmla="*/ 692623 h 6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22" h="692623">
                <a:moveTo>
                  <a:pt x="0" y="0"/>
                </a:moveTo>
                <a:lnTo>
                  <a:pt x="320722" y="348017"/>
                </a:lnTo>
                <a:lnTo>
                  <a:pt x="0" y="692623"/>
                </a:ln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square" lIns="72000" tIns="72000" rIns="72000" bIns="72000" rtlCol="0" anchor="t">
            <a:noAutofit/>
          </a:bodyPr>
          <a:lstStyle/>
          <a:p>
            <a:pPr lvl="0" indent="0" defTabSz="685809">
              <a:lnSpc>
                <a:spcPct val="95000"/>
              </a:lnSpc>
              <a:spcBef>
                <a:spcPts val="0"/>
              </a:spcBef>
              <a:buFontTx/>
              <a:buNone/>
            </a:pPr>
            <a:endParaRPr lang="en-GB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20C5CABF-C881-EB11-812D-9311A7DC9EC7}"/>
              </a:ext>
            </a:extLst>
          </p:cNvPr>
          <p:cNvSpPr txBox="1">
            <a:spLocks/>
          </p:cNvSpPr>
          <p:nvPr/>
        </p:nvSpPr>
        <p:spPr>
          <a:xfrm>
            <a:off x="7887626" y="2890566"/>
            <a:ext cx="1092459" cy="3847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Skills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C70C8926-1903-C304-0E54-B6419093ED35}"/>
              </a:ext>
            </a:extLst>
          </p:cNvPr>
          <p:cNvSpPr txBox="1">
            <a:spLocks/>
          </p:cNvSpPr>
          <p:nvPr/>
        </p:nvSpPr>
        <p:spPr>
          <a:xfrm>
            <a:off x="6078421" y="4188708"/>
            <a:ext cx="1226335" cy="3847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Diversified 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Environment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D3008067-433E-A0A8-26EB-4678EE6005B5}"/>
              </a:ext>
            </a:extLst>
          </p:cNvPr>
          <p:cNvSpPr txBox="1">
            <a:spLocks/>
          </p:cNvSpPr>
          <p:nvPr/>
        </p:nvSpPr>
        <p:spPr>
          <a:xfrm>
            <a:off x="5952235" y="1837458"/>
            <a:ext cx="1226335" cy="3847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Tx/>
              <a:buNone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9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502" indent="-121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10504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445506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tabLst>
                <a:tab pos="265512" algn="l"/>
              </a:tabLst>
              <a:defRPr sz="1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21008" indent="-175502" algn="l" defTabSz="685809" rtl="0" eaLnBrk="1" latinLnBrk="0" hangingPunct="1">
              <a:lnSpc>
                <a:spcPct val="95000"/>
              </a:lnSpc>
              <a:spcBef>
                <a:spcPts val="413"/>
              </a:spcBef>
              <a:spcAft>
                <a:spcPts val="413"/>
              </a:spcAft>
              <a:buClr>
                <a:schemeClr val="accent6"/>
              </a:buClr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Clr>
                <a:schemeClr val="accent6"/>
              </a:buClr>
              <a:buFont typeface="Symbol" panose="05050102010706020507" pitchFamily="18" charset="2"/>
              <a:buNone/>
              <a:defRPr sz="975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685809" rtl="0" eaLnBrk="1" latinLnBrk="0" hangingPunct="1">
              <a:lnSpc>
                <a:spcPts val="1200"/>
              </a:lnSpc>
              <a:spcBef>
                <a:spcPts val="0"/>
              </a:spcBef>
              <a:buFont typeface="Arial" panose="020B0604020202020204" pitchFamily="34" charset="0"/>
              <a:buNone/>
              <a:defRPr sz="975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0" indent="0" algn="l" defTabSz="685809" rtl="0" eaLnBrk="1" latinLnBrk="0" hangingPunct="1">
              <a:lnSpc>
                <a:spcPts val="1200"/>
              </a:lnSpc>
              <a:spcBef>
                <a:spcPts val="413"/>
              </a:spcBef>
              <a:spcAft>
                <a:spcPts val="413"/>
              </a:spcAft>
              <a:buClr>
                <a:schemeClr val="tx2"/>
              </a:buClr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</a:t>
            </a:r>
          </a:p>
          <a:p>
            <a:pPr algn="ctr"/>
            <a:r>
              <a:rPr lang="en-GB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Industry Knowledge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4E5C572-1DD4-15EF-D3F4-73CEC585E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159" y="1582611"/>
            <a:ext cx="1588182" cy="83425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F9E92E-2B0A-1B28-0D89-559788008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030" y="2571750"/>
            <a:ext cx="1692893" cy="102559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FBB58B7-462F-8BF3-F60D-F236529F0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284" y="3717579"/>
            <a:ext cx="1363057" cy="13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2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97BC068A-6685-47F2-BFED-1289FFA4F41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144000" y="3620729"/>
            <a:ext cx="45719" cy="1515484"/>
          </a:xfrm>
          <a:custGeom>
            <a:avLst/>
            <a:gdLst>
              <a:gd name="T0" fmla="*/ 8025 w 8026"/>
              <a:gd name="T1" fmla="*/ 0 h 7169"/>
              <a:gd name="T2" fmla="*/ 8025 w 8026"/>
              <a:gd name="T3" fmla="*/ 7168 h 7169"/>
              <a:gd name="T4" fmla="*/ 518 w 8026"/>
              <a:gd name="T5" fmla="*/ 7168 h 7169"/>
              <a:gd name="T6" fmla="*/ 231 w 8026"/>
              <a:gd name="T7" fmla="*/ 6670 h 7169"/>
              <a:gd name="T8" fmla="*/ 231 w 8026"/>
              <a:gd name="T9" fmla="*/ 6670 h 7169"/>
              <a:gd name="T10" fmla="*/ 231 w 8026"/>
              <a:gd name="T11" fmla="*/ 5378 h 7169"/>
              <a:gd name="T12" fmla="*/ 2963 w 8026"/>
              <a:gd name="T13" fmla="*/ 646 h 7169"/>
              <a:gd name="T14" fmla="*/ 2963 w 8026"/>
              <a:gd name="T15" fmla="*/ 646 h 7169"/>
              <a:gd name="T16" fmla="*/ 4083 w 8026"/>
              <a:gd name="T17" fmla="*/ 0 h 7169"/>
              <a:gd name="T18" fmla="*/ 8025 w 8026"/>
              <a:gd name="T19" fmla="*/ 0 h 7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26" h="7169">
                <a:moveTo>
                  <a:pt x="8025" y="0"/>
                </a:moveTo>
                <a:lnTo>
                  <a:pt x="8025" y="7168"/>
                </a:lnTo>
                <a:lnTo>
                  <a:pt x="518" y="7168"/>
                </a:lnTo>
                <a:lnTo>
                  <a:pt x="231" y="6670"/>
                </a:lnTo>
                <a:lnTo>
                  <a:pt x="231" y="6670"/>
                </a:lnTo>
                <a:cubicBezTo>
                  <a:pt x="0" y="6270"/>
                  <a:pt x="0" y="5778"/>
                  <a:pt x="231" y="5378"/>
                </a:cubicBezTo>
                <a:lnTo>
                  <a:pt x="2963" y="646"/>
                </a:lnTo>
                <a:lnTo>
                  <a:pt x="2963" y="646"/>
                </a:lnTo>
                <a:cubicBezTo>
                  <a:pt x="3194" y="246"/>
                  <a:pt x="3621" y="0"/>
                  <a:pt x="4083" y="0"/>
                </a:cubicBezTo>
                <a:lnTo>
                  <a:pt x="8025" y="0"/>
                </a:lnTo>
              </a:path>
            </a:pathLst>
          </a:cu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" b="0" i="0" u="none" strike="noStrike" kern="1200" cap="none" spc="0" normalizeH="0" baseline="0" noProof="0" dirty="0">
              <a:ln>
                <a:noFill/>
              </a:ln>
              <a:solidFill>
                <a:srgbClr val="747A94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48" name="Line 19">
            <a:extLst>
              <a:ext uri="{FF2B5EF4-FFF2-40B4-BE49-F238E27FC236}">
                <a16:creationId xmlns:a16="http://schemas.microsoft.com/office/drawing/2014/main" id="{A089BE4B-8DFD-4DAC-A09E-51D0F87EA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9553" y="5231"/>
            <a:ext cx="0" cy="1242203"/>
          </a:xfrm>
          <a:prstGeom prst="line">
            <a:avLst/>
          </a:prstGeom>
          <a:noFill/>
          <a:ln w="63500" cap="flat">
            <a:solidFill>
              <a:schemeClr val="accent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" b="0" i="0" u="none" strike="noStrike" kern="1200" cap="none" spc="0" normalizeH="0" baseline="0" noProof="0" dirty="0">
              <a:ln>
                <a:noFill/>
              </a:ln>
              <a:solidFill>
                <a:srgbClr val="747A94"/>
              </a:solidFill>
              <a:effectLst/>
              <a:highlight>
                <a:srgbClr val="008080"/>
              </a:highlight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9DBD298A-E5DF-4CA9-B346-E48823F97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9553" y="3894010"/>
            <a:ext cx="2054" cy="1242203"/>
          </a:xfrm>
          <a:prstGeom prst="line">
            <a:avLst/>
          </a:prstGeom>
          <a:noFill/>
          <a:ln w="63500" cap="flat">
            <a:solidFill>
              <a:schemeClr val="accent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71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" b="0" i="0" u="none" strike="noStrike" kern="1200" cap="none" spc="0" normalizeH="0" baseline="0" noProof="0" dirty="0">
              <a:ln>
                <a:noFill/>
              </a:ln>
              <a:solidFill>
                <a:srgbClr val="747A94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99983D-E3FF-4AC1-80C5-7D43578E668B}"/>
              </a:ext>
            </a:extLst>
          </p:cNvPr>
          <p:cNvSpPr txBox="1"/>
          <p:nvPr/>
        </p:nvSpPr>
        <p:spPr>
          <a:xfrm>
            <a:off x="3363232" y="1678782"/>
            <a:ext cx="4391076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8000" b="1" spc="-290">
                <a:solidFill>
                  <a:schemeClr val="tx2"/>
                </a:solidFill>
                <a:latin typeface="Raleway" panose="020B0503030101060003" pitchFamily="34" charset="77"/>
              </a:defRPr>
            </a:lvl1pPr>
          </a:lstStyle>
          <a:p>
            <a:pPr marL="0" marR="0" lvl="0" indent="0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-21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hearing my journey </a:t>
            </a:r>
            <a:r>
              <a:rPr kumimoji="0" lang="en-US" sz="2200" b="1" i="0" u="none" strike="noStrike" kern="1200" cap="none" spc="-21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pPr marL="0" marR="0" lvl="0" indent="0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-210" normalizeH="0" baseline="0" noProof="0" dirty="0">
                <a:ln>
                  <a:noFill/>
                </a:ln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I’m excited to listen yours ! </a:t>
            </a:r>
          </a:p>
        </p:txBody>
      </p:sp>
      <p:pic>
        <p:nvPicPr>
          <p:cNvPr id="4" name="Picture 3" descr="A person standing in a grassy area&#10;&#10;Description automatically generated">
            <a:extLst>
              <a:ext uri="{FF2B5EF4-FFF2-40B4-BE49-F238E27FC236}">
                <a16:creationId xmlns:a16="http://schemas.microsoft.com/office/drawing/2014/main" id="{D9033EF8-C775-CCCE-37E9-F00081E9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77" y="1248461"/>
            <a:ext cx="1488649" cy="27409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FFA32A-FE9C-D554-E6D5-316D797FA6F9}"/>
              </a:ext>
            </a:extLst>
          </p:cNvPr>
          <p:cNvSpPr txBox="1"/>
          <p:nvPr/>
        </p:nvSpPr>
        <p:spPr>
          <a:xfrm>
            <a:off x="4962833" y="2851380"/>
            <a:ext cx="11918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GitHub_VaishakhiShah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3D5F2E-9655-A34A-8EE7-8BC99479CE3C}"/>
              </a:ext>
            </a:extLst>
          </p:cNvPr>
          <p:cNvSpPr txBox="1"/>
          <p:nvPr/>
        </p:nvSpPr>
        <p:spPr>
          <a:xfrm>
            <a:off x="4906247" y="2635936"/>
            <a:ext cx="13175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LinkedIn_VaishakhiShah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5426DE-4F75-38E9-FBDB-5C75FD82FC8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7227456" y="3885898"/>
            <a:ext cx="1703193" cy="11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2720">
        <p:split orient="vert"/>
      </p:transition>
    </mc:Choice>
    <mc:Fallback xmlns="">
      <p:transition spd="slow" advTm="4272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0"/>
  <p:tag name="SAFEMARGIN" val="0"/>
  <p:tag name="VERTICALOFFSET" val="0"/>
  <p:tag name="HORIZONTALOFFSET" val="0"/>
  <p:tag name="CUSTOMNAME" val="%f_Resized"/>
  <p:tag name="NAMEOPTION" val="CUST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"/>
</p:tagLst>
</file>

<file path=ppt/theme/theme1.xml><?xml version="1.0" encoding="utf-8"?>
<a:theme xmlns:a="http://schemas.openxmlformats.org/drawingml/2006/main" name="Hikma Template">
  <a:themeElements>
    <a:clrScheme name="Custom 2">
      <a:dk1>
        <a:srgbClr val="001662"/>
      </a:dk1>
      <a:lt1>
        <a:sysClr val="window" lastClr="FFFFFF"/>
      </a:lt1>
      <a:dk2>
        <a:srgbClr val="FF5C57"/>
      </a:dk2>
      <a:lt2>
        <a:srgbClr val="000000"/>
      </a:lt2>
      <a:accent1>
        <a:srgbClr val="001662"/>
      </a:accent1>
      <a:accent2>
        <a:srgbClr val="FF5C57"/>
      </a:accent2>
      <a:accent3>
        <a:srgbClr val="9237A8"/>
      </a:accent3>
      <a:accent4>
        <a:srgbClr val="1F57E8"/>
      </a:accent4>
      <a:accent5>
        <a:srgbClr val="00CCBC"/>
      </a:accent5>
      <a:accent6>
        <a:srgbClr val="FF93C0"/>
      </a:accent6>
      <a:hlink>
        <a:srgbClr val="0563C1"/>
      </a:hlink>
      <a:folHlink>
        <a:srgbClr val="954F72"/>
      </a:folHlink>
    </a:clrScheme>
    <a:fontScheme name="Hik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defTabSz="685809">
          <a:defRPr sz="975" dirty="0">
            <a:solidFill>
              <a:srgbClr val="00166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_ 2023.pptx" id="{6B0F7B74-85F4-49EB-AA71-77353BBC9741}" vid="{B915D03F-BDB9-407C-9907-14F094D1A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9549</TotalTime>
  <Words>434</Words>
  <Application>Microsoft Office PowerPoint</Application>
  <PresentationFormat>On-screen Show (16:9)</PresentationFormat>
  <Paragraphs>118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Poppins</vt:lpstr>
      <vt:lpstr>Symbol</vt:lpstr>
      <vt:lpstr>Times New Roman</vt:lpstr>
      <vt:lpstr>Wingdings</vt:lpstr>
      <vt:lpstr>Hikma Template</vt:lpstr>
      <vt:lpstr>Storytelling – My Internship Journey</vt:lpstr>
      <vt:lpstr>PowerPoint Presentation</vt:lpstr>
      <vt:lpstr>Introduction</vt:lpstr>
      <vt:lpstr>Overview </vt:lpstr>
      <vt:lpstr>Key Learnings &amp; Takeaways</vt:lpstr>
      <vt:lpstr>Ad hoc Project</vt:lpstr>
      <vt:lpstr>Ad hoc Project</vt:lpstr>
      <vt:lpstr>Milestones Achieved &amp; Progressive Path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Storytelling – My Internship Journey</dc:title>
  <dc:creator>Vaishakhi Shah</dc:creator>
  <cp:lastModifiedBy>Vaishakhi Shah</cp:lastModifiedBy>
  <cp:revision>2</cp:revision>
  <dcterms:created xsi:type="dcterms:W3CDTF">2024-06-13T19:11:11Z</dcterms:created>
  <dcterms:modified xsi:type="dcterms:W3CDTF">2024-08-08T17:56:08Z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8209d14-df88-4a4f-8f08-4fa5970e7a5c_Enabled">
    <vt:lpwstr>true</vt:lpwstr>
  </property>
  <property fmtid="{D5CDD505-2E9C-101B-9397-08002B2CF9AE}" pid="3" name="MSIP_Label_48209d14-df88-4a4f-8f08-4fa5970e7a5c_SetDate">
    <vt:lpwstr>2023-03-28T19:34:16Z</vt:lpwstr>
  </property>
  <property fmtid="{D5CDD505-2E9C-101B-9397-08002B2CF9AE}" pid="4" name="MSIP_Label_48209d14-df88-4a4f-8f08-4fa5970e7a5c_Method">
    <vt:lpwstr>Standard</vt:lpwstr>
  </property>
  <property fmtid="{D5CDD505-2E9C-101B-9397-08002B2CF9AE}" pid="5" name="MSIP_Label_48209d14-df88-4a4f-8f08-4fa5970e7a5c_Name">
    <vt:lpwstr>Confidential Default</vt:lpwstr>
  </property>
  <property fmtid="{D5CDD505-2E9C-101B-9397-08002B2CF9AE}" pid="6" name="MSIP_Label_48209d14-df88-4a4f-8f08-4fa5970e7a5c_SiteId">
    <vt:lpwstr>178c1a72-3d3c-40af-baa7-54615303bcdc</vt:lpwstr>
  </property>
  <property fmtid="{D5CDD505-2E9C-101B-9397-08002B2CF9AE}" pid="7" name="MSIP_Label_48209d14-df88-4a4f-8f08-4fa5970e7a5c_ActionId">
    <vt:lpwstr>9caab62c-a181-4820-86d0-02291add387c</vt:lpwstr>
  </property>
  <property fmtid="{D5CDD505-2E9C-101B-9397-08002B2CF9AE}" pid="8" name="MSIP_Label_48209d14-df88-4a4f-8f08-4fa5970e7a5c_ContentBits">
    <vt:lpwstr>2</vt:lpwstr>
  </property>
</Properties>
</file>